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  <p:sldMasterId id="2147483763" r:id="rId2"/>
  </p:sldMasterIdLst>
  <p:notesMasterIdLst>
    <p:notesMasterId r:id="rId9"/>
  </p:notesMasterIdLst>
  <p:sldIdLst>
    <p:sldId id="263" r:id="rId3"/>
    <p:sldId id="347" r:id="rId4"/>
    <p:sldId id="346" r:id="rId5"/>
    <p:sldId id="348" r:id="rId6"/>
    <p:sldId id="349" r:id="rId7"/>
    <p:sldId id="35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Trofimenko" initials="OT" lastIdx="21" clrIdx="0">
    <p:extLst>
      <p:ext uri="{19B8F6BF-5375-455C-9EA6-DF929625EA0E}">
        <p15:presenceInfo xmlns:p15="http://schemas.microsoft.com/office/powerpoint/2012/main" userId="91a3b4597ea8534f" providerId="Windows Live"/>
      </p:ext>
    </p:extLst>
  </p:cmAuthor>
  <p:cmAuthor id="2" name="Антонина Попова" initials="АП" lastIdx="1" clrIdx="1">
    <p:extLst>
      <p:ext uri="{19B8F6BF-5375-455C-9EA6-DF929625EA0E}">
        <p15:presenceInfo xmlns:p15="http://schemas.microsoft.com/office/powerpoint/2012/main" userId="3cf713d20fdd70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2236" autoAdjust="0"/>
  </p:normalViewPr>
  <p:slideViewPr>
    <p:cSldViewPr>
      <p:cViewPr varScale="1">
        <p:scale>
          <a:sx n="62" d="100"/>
          <a:sy n="62" d="100"/>
        </p:scale>
        <p:origin x="712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7290A-8C99-4943-BBAA-05242CC6E014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3EB7E94-C465-422A-8675-DCD95F7E118A}">
      <dgm:prSet phldrT="[Текст]"/>
      <dgm:spPr/>
      <dgm:t>
        <a:bodyPr/>
        <a:lstStyle/>
        <a:p>
          <a:r>
            <a:rPr lang="en-US" b="1" dirty="0"/>
            <a:t>Research</a:t>
          </a:r>
          <a:endParaRPr lang="ru-RU" b="1" dirty="0"/>
        </a:p>
      </dgm:t>
    </dgm:pt>
    <dgm:pt modelId="{74236357-C78F-4120-98B4-01028740CC2B}" type="parTrans" cxnId="{C628431B-4248-4E96-955D-928D0FC23315}">
      <dgm:prSet/>
      <dgm:spPr/>
      <dgm:t>
        <a:bodyPr/>
        <a:lstStyle/>
        <a:p>
          <a:endParaRPr lang="ru-RU"/>
        </a:p>
      </dgm:t>
    </dgm:pt>
    <dgm:pt modelId="{6044C3C1-49B5-4670-BE14-BC03438B1846}" type="sibTrans" cxnId="{C628431B-4248-4E96-955D-928D0FC23315}">
      <dgm:prSet/>
      <dgm:spPr/>
      <dgm:t>
        <a:bodyPr/>
        <a:lstStyle/>
        <a:p>
          <a:endParaRPr lang="ru-RU"/>
        </a:p>
      </dgm:t>
    </dgm:pt>
    <dgm:pt modelId="{94B922CC-8A82-4FAA-8DD7-035AACA7BD4A}">
      <dgm:prSet phldrT="[Текст]"/>
      <dgm:spPr/>
      <dgm:t>
        <a:bodyPr/>
        <a:lstStyle/>
        <a:p>
          <a:r>
            <a:rPr lang="en-US" b="1" dirty="0"/>
            <a:t>Outreach</a:t>
          </a:r>
          <a:endParaRPr lang="ru-RU" b="1" dirty="0"/>
        </a:p>
      </dgm:t>
    </dgm:pt>
    <dgm:pt modelId="{773802C0-D667-4D8E-92A9-F12BAAE9A3FA}" type="parTrans" cxnId="{47B0403E-2080-40FD-BE03-606BAD0BAED7}">
      <dgm:prSet/>
      <dgm:spPr/>
      <dgm:t>
        <a:bodyPr/>
        <a:lstStyle/>
        <a:p>
          <a:endParaRPr lang="ru-RU"/>
        </a:p>
      </dgm:t>
    </dgm:pt>
    <dgm:pt modelId="{228BAC88-5BB2-429E-AF37-8A2DA8B8BF95}" type="sibTrans" cxnId="{47B0403E-2080-40FD-BE03-606BAD0BAED7}">
      <dgm:prSet/>
      <dgm:spPr/>
      <dgm:t>
        <a:bodyPr/>
        <a:lstStyle/>
        <a:p>
          <a:endParaRPr lang="ru-RU"/>
        </a:p>
      </dgm:t>
    </dgm:pt>
    <dgm:pt modelId="{F5A13E7C-BA54-47B9-9DA3-2905126F8DEF}">
      <dgm:prSet phldrT="[Текст]"/>
      <dgm:spPr/>
      <dgm:t>
        <a:bodyPr/>
        <a:lstStyle/>
        <a:p>
          <a:r>
            <a:rPr lang="en-GB" b="1" dirty="0"/>
            <a:t>Curriculum development and teaching </a:t>
          </a:r>
          <a:endParaRPr lang="ru-RU" dirty="0"/>
        </a:p>
      </dgm:t>
    </dgm:pt>
    <dgm:pt modelId="{59BFEA63-1608-438B-857D-69781555220D}" type="parTrans" cxnId="{F94187F1-DB1F-49E4-8B73-7E96D4421C76}">
      <dgm:prSet/>
      <dgm:spPr/>
      <dgm:t>
        <a:bodyPr/>
        <a:lstStyle/>
        <a:p>
          <a:endParaRPr lang="ru-RU"/>
        </a:p>
      </dgm:t>
    </dgm:pt>
    <dgm:pt modelId="{C93DEE5F-9EC6-4715-81D5-7F7690850A29}" type="sibTrans" cxnId="{F94187F1-DB1F-49E4-8B73-7E96D4421C76}">
      <dgm:prSet/>
      <dgm:spPr/>
      <dgm:t>
        <a:bodyPr/>
        <a:lstStyle/>
        <a:p>
          <a:endParaRPr lang="ru-RU"/>
        </a:p>
      </dgm:t>
    </dgm:pt>
    <dgm:pt modelId="{C5F4748C-38B8-4B38-B7F1-E5EA22604ABB}" type="pres">
      <dgm:prSet presAssocID="{A317290A-8C99-4943-BBAA-05242CC6E014}" presName="compositeShape" presStyleCnt="0">
        <dgm:presLayoutVars>
          <dgm:chMax val="7"/>
          <dgm:dir/>
          <dgm:resizeHandles val="exact"/>
        </dgm:presLayoutVars>
      </dgm:prSet>
      <dgm:spPr/>
    </dgm:pt>
    <dgm:pt modelId="{99EAB60D-829D-463E-9038-8519813B2192}" type="pres">
      <dgm:prSet presAssocID="{A317290A-8C99-4943-BBAA-05242CC6E014}" presName="wedge1" presStyleLbl="node1" presStyleIdx="0" presStyleCnt="3"/>
      <dgm:spPr/>
    </dgm:pt>
    <dgm:pt modelId="{CE5A3D5D-4091-4CFF-9E81-27984275E0ED}" type="pres">
      <dgm:prSet presAssocID="{A317290A-8C99-4943-BBAA-05242CC6E014}" presName="dummy1a" presStyleCnt="0"/>
      <dgm:spPr/>
    </dgm:pt>
    <dgm:pt modelId="{6FB9837A-0746-44E3-B445-24D362B932FB}" type="pres">
      <dgm:prSet presAssocID="{A317290A-8C99-4943-BBAA-05242CC6E014}" presName="dummy1b" presStyleCnt="0"/>
      <dgm:spPr/>
    </dgm:pt>
    <dgm:pt modelId="{199E122A-A1E1-4600-A6F0-1F269D1ED9CD}" type="pres">
      <dgm:prSet presAssocID="{A317290A-8C99-4943-BBAA-05242CC6E01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119DC06-FA26-4214-9616-C0F272198209}" type="pres">
      <dgm:prSet presAssocID="{A317290A-8C99-4943-BBAA-05242CC6E014}" presName="wedge2" presStyleLbl="node1" presStyleIdx="1" presStyleCnt="3"/>
      <dgm:spPr/>
    </dgm:pt>
    <dgm:pt modelId="{04EC7282-E6E5-470D-9AE9-0A9E426FDC11}" type="pres">
      <dgm:prSet presAssocID="{A317290A-8C99-4943-BBAA-05242CC6E014}" presName="dummy2a" presStyleCnt="0"/>
      <dgm:spPr/>
    </dgm:pt>
    <dgm:pt modelId="{F54D272D-1C0B-4C77-B199-1A55BA69C703}" type="pres">
      <dgm:prSet presAssocID="{A317290A-8C99-4943-BBAA-05242CC6E014}" presName="dummy2b" presStyleCnt="0"/>
      <dgm:spPr/>
    </dgm:pt>
    <dgm:pt modelId="{02E289EA-F989-4858-863C-240447C38DB4}" type="pres">
      <dgm:prSet presAssocID="{A317290A-8C99-4943-BBAA-05242CC6E01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C59D7BD-B473-40EF-9338-B4E6417D3E53}" type="pres">
      <dgm:prSet presAssocID="{A317290A-8C99-4943-BBAA-05242CC6E014}" presName="wedge3" presStyleLbl="node1" presStyleIdx="2" presStyleCnt="3"/>
      <dgm:spPr/>
    </dgm:pt>
    <dgm:pt modelId="{88001F75-E44C-4112-A9CE-E63BCF55F173}" type="pres">
      <dgm:prSet presAssocID="{A317290A-8C99-4943-BBAA-05242CC6E014}" presName="dummy3a" presStyleCnt="0"/>
      <dgm:spPr/>
    </dgm:pt>
    <dgm:pt modelId="{86D25E74-E254-4B16-BA70-C770ABA92C05}" type="pres">
      <dgm:prSet presAssocID="{A317290A-8C99-4943-BBAA-05242CC6E014}" presName="dummy3b" presStyleCnt="0"/>
      <dgm:spPr/>
    </dgm:pt>
    <dgm:pt modelId="{93572645-1AAE-43B6-95A9-55D1BBB6FA72}" type="pres">
      <dgm:prSet presAssocID="{A317290A-8C99-4943-BBAA-05242CC6E01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4056760-957B-48E3-9176-7EFA7B0EFBEE}" type="pres">
      <dgm:prSet presAssocID="{6044C3C1-49B5-4670-BE14-BC03438B1846}" presName="arrowWedge1" presStyleLbl="fgSibTrans2D1" presStyleIdx="0" presStyleCnt="3"/>
      <dgm:spPr/>
    </dgm:pt>
    <dgm:pt modelId="{7F962DE3-C623-43E4-A95E-F9B099DF7A09}" type="pres">
      <dgm:prSet presAssocID="{228BAC88-5BB2-429E-AF37-8A2DA8B8BF95}" presName="arrowWedge2" presStyleLbl="fgSibTrans2D1" presStyleIdx="1" presStyleCnt="3"/>
      <dgm:spPr/>
    </dgm:pt>
    <dgm:pt modelId="{91BC0D0F-3DBE-4959-8223-2676DCF2625F}" type="pres">
      <dgm:prSet presAssocID="{C93DEE5F-9EC6-4715-81D5-7F7690850A29}" presName="arrowWedge3" presStyleLbl="fgSibTrans2D1" presStyleIdx="2" presStyleCnt="3"/>
      <dgm:spPr/>
    </dgm:pt>
  </dgm:ptLst>
  <dgm:cxnLst>
    <dgm:cxn modelId="{C628431B-4248-4E96-955D-928D0FC23315}" srcId="{A317290A-8C99-4943-BBAA-05242CC6E014}" destId="{D3EB7E94-C465-422A-8675-DCD95F7E118A}" srcOrd="0" destOrd="0" parTransId="{74236357-C78F-4120-98B4-01028740CC2B}" sibTransId="{6044C3C1-49B5-4670-BE14-BC03438B1846}"/>
    <dgm:cxn modelId="{B3E31C21-B033-4A1C-8C4A-813A8AD7E4FA}" type="presOf" srcId="{94B922CC-8A82-4FAA-8DD7-035AACA7BD4A}" destId="{1119DC06-FA26-4214-9616-C0F272198209}" srcOrd="0" destOrd="0" presId="urn:microsoft.com/office/officeart/2005/8/layout/cycle8"/>
    <dgm:cxn modelId="{74D4FC2B-003B-4703-86FF-EE48A1EDA799}" type="presOf" srcId="{D3EB7E94-C465-422A-8675-DCD95F7E118A}" destId="{99EAB60D-829D-463E-9038-8519813B2192}" srcOrd="0" destOrd="0" presId="urn:microsoft.com/office/officeart/2005/8/layout/cycle8"/>
    <dgm:cxn modelId="{47B0403E-2080-40FD-BE03-606BAD0BAED7}" srcId="{A317290A-8C99-4943-BBAA-05242CC6E014}" destId="{94B922CC-8A82-4FAA-8DD7-035AACA7BD4A}" srcOrd="1" destOrd="0" parTransId="{773802C0-D667-4D8E-92A9-F12BAAE9A3FA}" sibTransId="{228BAC88-5BB2-429E-AF37-8A2DA8B8BF95}"/>
    <dgm:cxn modelId="{EA38845D-7CA2-47E6-BDF9-97C9D23F2E18}" type="presOf" srcId="{A317290A-8C99-4943-BBAA-05242CC6E014}" destId="{C5F4748C-38B8-4B38-B7F1-E5EA22604ABB}" srcOrd="0" destOrd="0" presId="urn:microsoft.com/office/officeart/2005/8/layout/cycle8"/>
    <dgm:cxn modelId="{89B4A3C0-C373-41D7-8DDF-212D28002447}" type="presOf" srcId="{F5A13E7C-BA54-47B9-9DA3-2905126F8DEF}" destId="{93572645-1AAE-43B6-95A9-55D1BBB6FA72}" srcOrd="1" destOrd="0" presId="urn:microsoft.com/office/officeart/2005/8/layout/cycle8"/>
    <dgm:cxn modelId="{9B4D79CB-D049-460C-BB93-3A326D88391E}" type="presOf" srcId="{D3EB7E94-C465-422A-8675-DCD95F7E118A}" destId="{199E122A-A1E1-4600-A6F0-1F269D1ED9CD}" srcOrd="1" destOrd="0" presId="urn:microsoft.com/office/officeart/2005/8/layout/cycle8"/>
    <dgm:cxn modelId="{64C6CDD5-37AD-4E38-AFBC-24F1607108AC}" type="presOf" srcId="{F5A13E7C-BA54-47B9-9DA3-2905126F8DEF}" destId="{5C59D7BD-B473-40EF-9338-B4E6417D3E53}" srcOrd="0" destOrd="0" presId="urn:microsoft.com/office/officeart/2005/8/layout/cycle8"/>
    <dgm:cxn modelId="{17EFBEE1-4494-41B6-9D8E-66721D2725D3}" type="presOf" srcId="{94B922CC-8A82-4FAA-8DD7-035AACA7BD4A}" destId="{02E289EA-F989-4858-863C-240447C38DB4}" srcOrd="1" destOrd="0" presId="urn:microsoft.com/office/officeart/2005/8/layout/cycle8"/>
    <dgm:cxn modelId="{F94187F1-DB1F-49E4-8B73-7E96D4421C76}" srcId="{A317290A-8C99-4943-BBAA-05242CC6E014}" destId="{F5A13E7C-BA54-47B9-9DA3-2905126F8DEF}" srcOrd="2" destOrd="0" parTransId="{59BFEA63-1608-438B-857D-69781555220D}" sibTransId="{C93DEE5F-9EC6-4715-81D5-7F7690850A29}"/>
    <dgm:cxn modelId="{2C090A00-0763-463F-A1DE-3F36F8FFE766}" type="presParOf" srcId="{C5F4748C-38B8-4B38-B7F1-E5EA22604ABB}" destId="{99EAB60D-829D-463E-9038-8519813B2192}" srcOrd="0" destOrd="0" presId="urn:microsoft.com/office/officeart/2005/8/layout/cycle8"/>
    <dgm:cxn modelId="{8BD16DBE-60A4-4C72-B986-53A87AB75551}" type="presParOf" srcId="{C5F4748C-38B8-4B38-B7F1-E5EA22604ABB}" destId="{CE5A3D5D-4091-4CFF-9E81-27984275E0ED}" srcOrd="1" destOrd="0" presId="urn:microsoft.com/office/officeart/2005/8/layout/cycle8"/>
    <dgm:cxn modelId="{F2D790E0-0969-4A40-A9F0-9A3D9149C4EC}" type="presParOf" srcId="{C5F4748C-38B8-4B38-B7F1-E5EA22604ABB}" destId="{6FB9837A-0746-44E3-B445-24D362B932FB}" srcOrd="2" destOrd="0" presId="urn:microsoft.com/office/officeart/2005/8/layout/cycle8"/>
    <dgm:cxn modelId="{687C1B44-8FFA-4EC8-BE40-6E1CAE0BFE96}" type="presParOf" srcId="{C5F4748C-38B8-4B38-B7F1-E5EA22604ABB}" destId="{199E122A-A1E1-4600-A6F0-1F269D1ED9CD}" srcOrd="3" destOrd="0" presId="urn:microsoft.com/office/officeart/2005/8/layout/cycle8"/>
    <dgm:cxn modelId="{172803C0-C752-4D30-B908-9DC9D69DA958}" type="presParOf" srcId="{C5F4748C-38B8-4B38-B7F1-E5EA22604ABB}" destId="{1119DC06-FA26-4214-9616-C0F272198209}" srcOrd="4" destOrd="0" presId="urn:microsoft.com/office/officeart/2005/8/layout/cycle8"/>
    <dgm:cxn modelId="{6D5A6891-282F-464D-8A37-F78309C7C096}" type="presParOf" srcId="{C5F4748C-38B8-4B38-B7F1-E5EA22604ABB}" destId="{04EC7282-E6E5-470D-9AE9-0A9E426FDC11}" srcOrd="5" destOrd="0" presId="urn:microsoft.com/office/officeart/2005/8/layout/cycle8"/>
    <dgm:cxn modelId="{3A669881-E947-439F-A637-86D776840EB8}" type="presParOf" srcId="{C5F4748C-38B8-4B38-B7F1-E5EA22604ABB}" destId="{F54D272D-1C0B-4C77-B199-1A55BA69C703}" srcOrd="6" destOrd="0" presId="urn:microsoft.com/office/officeart/2005/8/layout/cycle8"/>
    <dgm:cxn modelId="{D23A50AD-C8F9-4F71-B113-272A99A9631C}" type="presParOf" srcId="{C5F4748C-38B8-4B38-B7F1-E5EA22604ABB}" destId="{02E289EA-F989-4858-863C-240447C38DB4}" srcOrd="7" destOrd="0" presId="urn:microsoft.com/office/officeart/2005/8/layout/cycle8"/>
    <dgm:cxn modelId="{E206CF42-ACB8-4FA8-AC3E-22F8DA7CC61F}" type="presParOf" srcId="{C5F4748C-38B8-4B38-B7F1-E5EA22604ABB}" destId="{5C59D7BD-B473-40EF-9338-B4E6417D3E53}" srcOrd="8" destOrd="0" presId="urn:microsoft.com/office/officeart/2005/8/layout/cycle8"/>
    <dgm:cxn modelId="{704598C9-A550-4AEF-A8B4-6303991B8871}" type="presParOf" srcId="{C5F4748C-38B8-4B38-B7F1-E5EA22604ABB}" destId="{88001F75-E44C-4112-A9CE-E63BCF55F173}" srcOrd="9" destOrd="0" presId="urn:microsoft.com/office/officeart/2005/8/layout/cycle8"/>
    <dgm:cxn modelId="{A42789E0-B6DD-4EF3-801F-305D786F8569}" type="presParOf" srcId="{C5F4748C-38B8-4B38-B7F1-E5EA22604ABB}" destId="{86D25E74-E254-4B16-BA70-C770ABA92C05}" srcOrd="10" destOrd="0" presId="urn:microsoft.com/office/officeart/2005/8/layout/cycle8"/>
    <dgm:cxn modelId="{2EEC79FA-E907-4252-A407-B2A3E27CC21F}" type="presParOf" srcId="{C5F4748C-38B8-4B38-B7F1-E5EA22604ABB}" destId="{93572645-1AAE-43B6-95A9-55D1BBB6FA72}" srcOrd="11" destOrd="0" presId="urn:microsoft.com/office/officeart/2005/8/layout/cycle8"/>
    <dgm:cxn modelId="{38E8A71A-63EA-4AFA-BCE5-FA55DC6665E6}" type="presParOf" srcId="{C5F4748C-38B8-4B38-B7F1-E5EA22604ABB}" destId="{34056760-957B-48E3-9176-7EFA7B0EFBEE}" srcOrd="12" destOrd="0" presId="urn:microsoft.com/office/officeart/2005/8/layout/cycle8"/>
    <dgm:cxn modelId="{EC9FA202-B92F-44E2-BCCB-64150C7A3B99}" type="presParOf" srcId="{C5F4748C-38B8-4B38-B7F1-E5EA22604ABB}" destId="{7F962DE3-C623-43E4-A95E-F9B099DF7A09}" srcOrd="13" destOrd="0" presId="urn:microsoft.com/office/officeart/2005/8/layout/cycle8"/>
    <dgm:cxn modelId="{F67699DB-28B2-41F2-98C2-E5F22E064061}" type="presParOf" srcId="{C5F4748C-38B8-4B38-B7F1-E5EA22604ABB}" destId="{91BC0D0F-3DBE-4959-8223-2676DCF2625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17290A-8C99-4943-BBAA-05242CC6E014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3EB7E94-C465-422A-8675-DCD95F7E118A}">
      <dgm:prSet phldrT="[Текст]"/>
      <dgm:spPr/>
      <dgm:t>
        <a:bodyPr/>
        <a:lstStyle/>
        <a:p>
          <a:r>
            <a:rPr lang="en-US" b="1" dirty="0"/>
            <a:t>Research</a:t>
          </a:r>
          <a:endParaRPr lang="ru-RU" b="1" dirty="0"/>
        </a:p>
      </dgm:t>
    </dgm:pt>
    <dgm:pt modelId="{74236357-C78F-4120-98B4-01028740CC2B}" type="parTrans" cxnId="{C628431B-4248-4E96-955D-928D0FC23315}">
      <dgm:prSet/>
      <dgm:spPr/>
      <dgm:t>
        <a:bodyPr/>
        <a:lstStyle/>
        <a:p>
          <a:endParaRPr lang="ru-RU"/>
        </a:p>
      </dgm:t>
    </dgm:pt>
    <dgm:pt modelId="{6044C3C1-49B5-4670-BE14-BC03438B1846}" type="sibTrans" cxnId="{C628431B-4248-4E96-955D-928D0FC23315}">
      <dgm:prSet/>
      <dgm:spPr/>
      <dgm:t>
        <a:bodyPr/>
        <a:lstStyle/>
        <a:p>
          <a:endParaRPr lang="ru-RU"/>
        </a:p>
      </dgm:t>
    </dgm:pt>
    <dgm:pt modelId="{94B922CC-8A82-4FAA-8DD7-035AACA7BD4A}">
      <dgm:prSet phldrT="[Текст]"/>
      <dgm:spPr/>
      <dgm:t>
        <a:bodyPr/>
        <a:lstStyle/>
        <a:p>
          <a:r>
            <a:rPr lang="en-US" b="1" dirty="0"/>
            <a:t>Outreach</a:t>
          </a:r>
          <a:endParaRPr lang="ru-RU" b="1" dirty="0"/>
        </a:p>
      </dgm:t>
    </dgm:pt>
    <dgm:pt modelId="{773802C0-D667-4D8E-92A9-F12BAAE9A3FA}" type="parTrans" cxnId="{47B0403E-2080-40FD-BE03-606BAD0BAED7}">
      <dgm:prSet/>
      <dgm:spPr/>
      <dgm:t>
        <a:bodyPr/>
        <a:lstStyle/>
        <a:p>
          <a:endParaRPr lang="ru-RU"/>
        </a:p>
      </dgm:t>
    </dgm:pt>
    <dgm:pt modelId="{228BAC88-5BB2-429E-AF37-8A2DA8B8BF95}" type="sibTrans" cxnId="{47B0403E-2080-40FD-BE03-606BAD0BAED7}">
      <dgm:prSet/>
      <dgm:spPr/>
      <dgm:t>
        <a:bodyPr/>
        <a:lstStyle/>
        <a:p>
          <a:endParaRPr lang="ru-RU"/>
        </a:p>
      </dgm:t>
    </dgm:pt>
    <dgm:pt modelId="{F5A13E7C-BA54-47B9-9DA3-2905126F8DEF}">
      <dgm:prSet phldrT="[Текст]"/>
      <dgm:spPr/>
      <dgm:t>
        <a:bodyPr/>
        <a:lstStyle/>
        <a:p>
          <a:r>
            <a:rPr lang="en-GB" b="1" dirty="0"/>
            <a:t>Curriculum development and teaching </a:t>
          </a:r>
          <a:endParaRPr lang="ru-RU" dirty="0"/>
        </a:p>
      </dgm:t>
    </dgm:pt>
    <dgm:pt modelId="{59BFEA63-1608-438B-857D-69781555220D}" type="parTrans" cxnId="{F94187F1-DB1F-49E4-8B73-7E96D4421C76}">
      <dgm:prSet/>
      <dgm:spPr/>
      <dgm:t>
        <a:bodyPr/>
        <a:lstStyle/>
        <a:p>
          <a:endParaRPr lang="ru-RU"/>
        </a:p>
      </dgm:t>
    </dgm:pt>
    <dgm:pt modelId="{C93DEE5F-9EC6-4715-81D5-7F7690850A29}" type="sibTrans" cxnId="{F94187F1-DB1F-49E4-8B73-7E96D4421C76}">
      <dgm:prSet/>
      <dgm:spPr/>
      <dgm:t>
        <a:bodyPr/>
        <a:lstStyle/>
        <a:p>
          <a:endParaRPr lang="ru-RU"/>
        </a:p>
      </dgm:t>
    </dgm:pt>
    <dgm:pt modelId="{C5F4748C-38B8-4B38-B7F1-E5EA22604ABB}" type="pres">
      <dgm:prSet presAssocID="{A317290A-8C99-4943-BBAA-05242CC6E014}" presName="compositeShape" presStyleCnt="0">
        <dgm:presLayoutVars>
          <dgm:chMax val="7"/>
          <dgm:dir/>
          <dgm:resizeHandles val="exact"/>
        </dgm:presLayoutVars>
      </dgm:prSet>
      <dgm:spPr/>
    </dgm:pt>
    <dgm:pt modelId="{99EAB60D-829D-463E-9038-8519813B2192}" type="pres">
      <dgm:prSet presAssocID="{A317290A-8C99-4943-BBAA-05242CC6E014}" presName="wedge1" presStyleLbl="node1" presStyleIdx="0" presStyleCnt="3"/>
      <dgm:spPr/>
    </dgm:pt>
    <dgm:pt modelId="{CE5A3D5D-4091-4CFF-9E81-27984275E0ED}" type="pres">
      <dgm:prSet presAssocID="{A317290A-8C99-4943-BBAA-05242CC6E014}" presName="dummy1a" presStyleCnt="0"/>
      <dgm:spPr/>
    </dgm:pt>
    <dgm:pt modelId="{6FB9837A-0746-44E3-B445-24D362B932FB}" type="pres">
      <dgm:prSet presAssocID="{A317290A-8C99-4943-BBAA-05242CC6E014}" presName="dummy1b" presStyleCnt="0"/>
      <dgm:spPr/>
    </dgm:pt>
    <dgm:pt modelId="{199E122A-A1E1-4600-A6F0-1F269D1ED9CD}" type="pres">
      <dgm:prSet presAssocID="{A317290A-8C99-4943-BBAA-05242CC6E01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119DC06-FA26-4214-9616-C0F272198209}" type="pres">
      <dgm:prSet presAssocID="{A317290A-8C99-4943-BBAA-05242CC6E014}" presName="wedge2" presStyleLbl="node1" presStyleIdx="1" presStyleCnt="3"/>
      <dgm:spPr/>
    </dgm:pt>
    <dgm:pt modelId="{04EC7282-E6E5-470D-9AE9-0A9E426FDC11}" type="pres">
      <dgm:prSet presAssocID="{A317290A-8C99-4943-BBAA-05242CC6E014}" presName="dummy2a" presStyleCnt="0"/>
      <dgm:spPr/>
    </dgm:pt>
    <dgm:pt modelId="{F54D272D-1C0B-4C77-B199-1A55BA69C703}" type="pres">
      <dgm:prSet presAssocID="{A317290A-8C99-4943-BBAA-05242CC6E014}" presName="dummy2b" presStyleCnt="0"/>
      <dgm:spPr/>
    </dgm:pt>
    <dgm:pt modelId="{02E289EA-F989-4858-863C-240447C38DB4}" type="pres">
      <dgm:prSet presAssocID="{A317290A-8C99-4943-BBAA-05242CC6E01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C59D7BD-B473-40EF-9338-B4E6417D3E53}" type="pres">
      <dgm:prSet presAssocID="{A317290A-8C99-4943-BBAA-05242CC6E014}" presName="wedge3" presStyleLbl="node1" presStyleIdx="2" presStyleCnt="3"/>
      <dgm:spPr/>
    </dgm:pt>
    <dgm:pt modelId="{88001F75-E44C-4112-A9CE-E63BCF55F173}" type="pres">
      <dgm:prSet presAssocID="{A317290A-8C99-4943-BBAA-05242CC6E014}" presName="dummy3a" presStyleCnt="0"/>
      <dgm:spPr/>
    </dgm:pt>
    <dgm:pt modelId="{86D25E74-E254-4B16-BA70-C770ABA92C05}" type="pres">
      <dgm:prSet presAssocID="{A317290A-8C99-4943-BBAA-05242CC6E014}" presName="dummy3b" presStyleCnt="0"/>
      <dgm:spPr/>
    </dgm:pt>
    <dgm:pt modelId="{93572645-1AAE-43B6-95A9-55D1BBB6FA72}" type="pres">
      <dgm:prSet presAssocID="{A317290A-8C99-4943-BBAA-05242CC6E01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4056760-957B-48E3-9176-7EFA7B0EFBEE}" type="pres">
      <dgm:prSet presAssocID="{6044C3C1-49B5-4670-BE14-BC03438B1846}" presName="arrowWedge1" presStyleLbl="fgSibTrans2D1" presStyleIdx="0" presStyleCnt="3"/>
      <dgm:spPr/>
    </dgm:pt>
    <dgm:pt modelId="{7F962DE3-C623-43E4-A95E-F9B099DF7A09}" type="pres">
      <dgm:prSet presAssocID="{228BAC88-5BB2-429E-AF37-8A2DA8B8BF95}" presName="arrowWedge2" presStyleLbl="fgSibTrans2D1" presStyleIdx="1" presStyleCnt="3"/>
      <dgm:spPr/>
    </dgm:pt>
    <dgm:pt modelId="{91BC0D0F-3DBE-4959-8223-2676DCF2625F}" type="pres">
      <dgm:prSet presAssocID="{C93DEE5F-9EC6-4715-81D5-7F7690850A29}" presName="arrowWedge3" presStyleLbl="fgSibTrans2D1" presStyleIdx="2" presStyleCnt="3"/>
      <dgm:spPr/>
    </dgm:pt>
  </dgm:ptLst>
  <dgm:cxnLst>
    <dgm:cxn modelId="{C628431B-4248-4E96-955D-928D0FC23315}" srcId="{A317290A-8C99-4943-BBAA-05242CC6E014}" destId="{D3EB7E94-C465-422A-8675-DCD95F7E118A}" srcOrd="0" destOrd="0" parTransId="{74236357-C78F-4120-98B4-01028740CC2B}" sibTransId="{6044C3C1-49B5-4670-BE14-BC03438B1846}"/>
    <dgm:cxn modelId="{B3E31C21-B033-4A1C-8C4A-813A8AD7E4FA}" type="presOf" srcId="{94B922CC-8A82-4FAA-8DD7-035AACA7BD4A}" destId="{1119DC06-FA26-4214-9616-C0F272198209}" srcOrd="0" destOrd="0" presId="urn:microsoft.com/office/officeart/2005/8/layout/cycle8"/>
    <dgm:cxn modelId="{74D4FC2B-003B-4703-86FF-EE48A1EDA799}" type="presOf" srcId="{D3EB7E94-C465-422A-8675-DCD95F7E118A}" destId="{99EAB60D-829D-463E-9038-8519813B2192}" srcOrd="0" destOrd="0" presId="urn:microsoft.com/office/officeart/2005/8/layout/cycle8"/>
    <dgm:cxn modelId="{47B0403E-2080-40FD-BE03-606BAD0BAED7}" srcId="{A317290A-8C99-4943-BBAA-05242CC6E014}" destId="{94B922CC-8A82-4FAA-8DD7-035AACA7BD4A}" srcOrd="1" destOrd="0" parTransId="{773802C0-D667-4D8E-92A9-F12BAAE9A3FA}" sibTransId="{228BAC88-5BB2-429E-AF37-8A2DA8B8BF95}"/>
    <dgm:cxn modelId="{EA38845D-7CA2-47E6-BDF9-97C9D23F2E18}" type="presOf" srcId="{A317290A-8C99-4943-BBAA-05242CC6E014}" destId="{C5F4748C-38B8-4B38-B7F1-E5EA22604ABB}" srcOrd="0" destOrd="0" presId="urn:microsoft.com/office/officeart/2005/8/layout/cycle8"/>
    <dgm:cxn modelId="{89B4A3C0-C373-41D7-8DDF-212D28002447}" type="presOf" srcId="{F5A13E7C-BA54-47B9-9DA3-2905126F8DEF}" destId="{93572645-1AAE-43B6-95A9-55D1BBB6FA72}" srcOrd="1" destOrd="0" presId="urn:microsoft.com/office/officeart/2005/8/layout/cycle8"/>
    <dgm:cxn modelId="{9B4D79CB-D049-460C-BB93-3A326D88391E}" type="presOf" srcId="{D3EB7E94-C465-422A-8675-DCD95F7E118A}" destId="{199E122A-A1E1-4600-A6F0-1F269D1ED9CD}" srcOrd="1" destOrd="0" presId="urn:microsoft.com/office/officeart/2005/8/layout/cycle8"/>
    <dgm:cxn modelId="{64C6CDD5-37AD-4E38-AFBC-24F1607108AC}" type="presOf" srcId="{F5A13E7C-BA54-47B9-9DA3-2905126F8DEF}" destId="{5C59D7BD-B473-40EF-9338-B4E6417D3E53}" srcOrd="0" destOrd="0" presId="urn:microsoft.com/office/officeart/2005/8/layout/cycle8"/>
    <dgm:cxn modelId="{17EFBEE1-4494-41B6-9D8E-66721D2725D3}" type="presOf" srcId="{94B922CC-8A82-4FAA-8DD7-035AACA7BD4A}" destId="{02E289EA-F989-4858-863C-240447C38DB4}" srcOrd="1" destOrd="0" presId="urn:microsoft.com/office/officeart/2005/8/layout/cycle8"/>
    <dgm:cxn modelId="{F94187F1-DB1F-49E4-8B73-7E96D4421C76}" srcId="{A317290A-8C99-4943-BBAA-05242CC6E014}" destId="{F5A13E7C-BA54-47B9-9DA3-2905126F8DEF}" srcOrd="2" destOrd="0" parTransId="{59BFEA63-1608-438B-857D-69781555220D}" sibTransId="{C93DEE5F-9EC6-4715-81D5-7F7690850A29}"/>
    <dgm:cxn modelId="{2C090A00-0763-463F-A1DE-3F36F8FFE766}" type="presParOf" srcId="{C5F4748C-38B8-4B38-B7F1-E5EA22604ABB}" destId="{99EAB60D-829D-463E-9038-8519813B2192}" srcOrd="0" destOrd="0" presId="urn:microsoft.com/office/officeart/2005/8/layout/cycle8"/>
    <dgm:cxn modelId="{8BD16DBE-60A4-4C72-B986-53A87AB75551}" type="presParOf" srcId="{C5F4748C-38B8-4B38-B7F1-E5EA22604ABB}" destId="{CE5A3D5D-4091-4CFF-9E81-27984275E0ED}" srcOrd="1" destOrd="0" presId="urn:microsoft.com/office/officeart/2005/8/layout/cycle8"/>
    <dgm:cxn modelId="{F2D790E0-0969-4A40-A9F0-9A3D9149C4EC}" type="presParOf" srcId="{C5F4748C-38B8-4B38-B7F1-E5EA22604ABB}" destId="{6FB9837A-0746-44E3-B445-24D362B932FB}" srcOrd="2" destOrd="0" presId="urn:microsoft.com/office/officeart/2005/8/layout/cycle8"/>
    <dgm:cxn modelId="{687C1B44-8FFA-4EC8-BE40-6E1CAE0BFE96}" type="presParOf" srcId="{C5F4748C-38B8-4B38-B7F1-E5EA22604ABB}" destId="{199E122A-A1E1-4600-A6F0-1F269D1ED9CD}" srcOrd="3" destOrd="0" presId="urn:microsoft.com/office/officeart/2005/8/layout/cycle8"/>
    <dgm:cxn modelId="{172803C0-C752-4D30-B908-9DC9D69DA958}" type="presParOf" srcId="{C5F4748C-38B8-4B38-B7F1-E5EA22604ABB}" destId="{1119DC06-FA26-4214-9616-C0F272198209}" srcOrd="4" destOrd="0" presId="urn:microsoft.com/office/officeart/2005/8/layout/cycle8"/>
    <dgm:cxn modelId="{6D5A6891-282F-464D-8A37-F78309C7C096}" type="presParOf" srcId="{C5F4748C-38B8-4B38-B7F1-E5EA22604ABB}" destId="{04EC7282-E6E5-470D-9AE9-0A9E426FDC11}" srcOrd="5" destOrd="0" presId="urn:microsoft.com/office/officeart/2005/8/layout/cycle8"/>
    <dgm:cxn modelId="{3A669881-E947-439F-A637-86D776840EB8}" type="presParOf" srcId="{C5F4748C-38B8-4B38-B7F1-E5EA22604ABB}" destId="{F54D272D-1C0B-4C77-B199-1A55BA69C703}" srcOrd="6" destOrd="0" presId="urn:microsoft.com/office/officeart/2005/8/layout/cycle8"/>
    <dgm:cxn modelId="{D23A50AD-C8F9-4F71-B113-272A99A9631C}" type="presParOf" srcId="{C5F4748C-38B8-4B38-B7F1-E5EA22604ABB}" destId="{02E289EA-F989-4858-863C-240447C38DB4}" srcOrd="7" destOrd="0" presId="urn:microsoft.com/office/officeart/2005/8/layout/cycle8"/>
    <dgm:cxn modelId="{E206CF42-ACB8-4FA8-AC3E-22F8DA7CC61F}" type="presParOf" srcId="{C5F4748C-38B8-4B38-B7F1-E5EA22604ABB}" destId="{5C59D7BD-B473-40EF-9338-B4E6417D3E53}" srcOrd="8" destOrd="0" presId="urn:microsoft.com/office/officeart/2005/8/layout/cycle8"/>
    <dgm:cxn modelId="{704598C9-A550-4AEF-A8B4-6303991B8871}" type="presParOf" srcId="{C5F4748C-38B8-4B38-B7F1-E5EA22604ABB}" destId="{88001F75-E44C-4112-A9CE-E63BCF55F173}" srcOrd="9" destOrd="0" presId="urn:microsoft.com/office/officeart/2005/8/layout/cycle8"/>
    <dgm:cxn modelId="{A42789E0-B6DD-4EF3-801F-305D786F8569}" type="presParOf" srcId="{C5F4748C-38B8-4B38-B7F1-E5EA22604ABB}" destId="{86D25E74-E254-4B16-BA70-C770ABA92C05}" srcOrd="10" destOrd="0" presId="urn:microsoft.com/office/officeart/2005/8/layout/cycle8"/>
    <dgm:cxn modelId="{2EEC79FA-E907-4252-A407-B2A3E27CC21F}" type="presParOf" srcId="{C5F4748C-38B8-4B38-B7F1-E5EA22604ABB}" destId="{93572645-1AAE-43B6-95A9-55D1BBB6FA72}" srcOrd="11" destOrd="0" presId="urn:microsoft.com/office/officeart/2005/8/layout/cycle8"/>
    <dgm:cxn modelId="{38E8A71A-63EA-4AFA-BCE5-FA55DC6665E6}" type="presParOf" srcId="{C5F4748C-38B8-4B38-B7F1-E5EA22604ABB}" destId="{34056760-957B-48E3-9176-7EFA7B0EFBEE}" srcOrd="12" destOrd="0" presId="urn:microsoft.com/office/officeart/2005/8/layout/cycle8"/>
    <dgm:cxn modelId="{EC9FA202-B92F-44E2-BCCB-64150C7A3B99}" type="presParOf" srcId="{C5F4748C-38B8-4B38-B7F1-E5EA22604ABB}" destId="{7F962DE3-C623-43E4-A95E-F9B099DF7A09}" srcOrd="13" destOrd="0" presId="urn:microsoft.com/office/officeart/2005/8/layout/cycle8"/>
    <dgm:cxn modelId="{F67699DB-28B2-41F2-98C2-E5F22E064061}" type="presParOf" srcId="{C5F4748C-38B8-4B38-B7F1-E5EA22604ABB}" destId="{91BC0D0F-3DBE-4959-8223-2676DCF2625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17290A-8C99-4943-BBAA-05242CC6E014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3EB7E94-C465-422A-8675-DCD95F7E118A}">
      <dgm:prSet phldrT="[Текст]"/>
      <dgm:spPr/>
      <dgm:t>
        <a:bodyPr/>
        <a:lstStyle/>
        <a:p>
          <a:r>
            <a:rPr lang="en-US" b="1" dirty="0"/>
            <a:t>Research</a:t>
          </a:r>
          <a:endParaRPr lang="ru-RU" b="1" dirty="0"/>
        </a:p>
      </dgm:t>
    </dgm:pt>
    <dgm:pt modelId="{74236357-C78F-4120-98B4-01028740CC2B}" type="parTrans" cxnId="{C628431B-4248-4E96-955D-928D0FC23315}">
      <dgm:prSet/>
      <dgm:spPr/>
      <dgm:t>
        <a:bodyPr/>
        <a:lstStyle/>
        <a:p>
          <a:endParaRPr lang="ru-RU"/>
        </a:p>
      </dgm:t>
    </dgm:pt>
    <dgm:pt modelId="{6044C3C1-49B5-4670-BE14-BC03438B1846}" type="sibTrans" cxnId="{C628431B-4248-4E96-955D-928D0FC23315}">
      <dgm:prSet/>
      <dgm:spPr/>
      <dgm:t>
        <a:bodyPr/>
        <a:lstStyle/>
        <a:p>
          <a:endParaRPr lang="ru-RU"/>
        </a:p>
      </dgm:t>
    </dgm:pt>
    <dgm:pt modelId="{94B922CC-8A82-4FAA-8DD7-035AACA7BD4A}">
      <dgm:prSet phldrT="[Текст]"/>
      <dgm:spPr/>
      <dgm:t>
        <a:bodyPr/>
        <a:lstStyle/>
        <a:p>
          <a:r>
            <a:rPr lang="en-US" b="1" dirty="0"/>
            <a:t>Outreach</a:t>
          </a:r>
          <a:endParaRPr lang="ru-RU" b="1" dirty="0"/>
        </a:p>
      </dgm:t>
    </dgm:pt>
    <dgm:pt modelId="{773802C0-D667-4D8E-92A9-F12BAAE9A3FA}" type="parTrans" cxnId="{47B0403E-2080-40FD-BE03-606BAD0BAED7}">
      <dgm:prSet/>
      <dgm:spPr/>
      <dgm:t>
        <a:bodyPr/>
        <a:lstStyle/>
        <a:p>
          <a:endParaRPr lang="ru-RU"/>
        </a:p>
      </dgm:t>
    </dgm:pt>
    <dgm:pt modelId="{228BAC88-5BB2-429E-AF37-8A2DA8B8BF95}" type="sibTrans" cxnId="{47B0403E-2080-40FD-BE03-606BAD0BAED7}">
      <dgm:prSet/>
      <dgm:spPr/>
      <dgm:t>
        <a:bodyPr/>
        <a:lstStyle/>
        <a:p>
          <a:endParaRPr lang="ru-RU"/>
        </a:p>
      </dgm:t>
    </dgm:pt>
    <dgm:pt modelId="{F5A13E7C-BA54-47B9-9DA3-2905126F8DEF}">
      <dgm:prSet phldrT="[Текст]"/>
      <dgm:spPr/>
      <dgm:t>
        <a:bodyPr/>
        <a:lstStyle/>
        <a:p>
          <a:r>
            <a:rPr lang="en-GB" b="1" dirty="0"/>
            <a:t>Curriculum development and teaching </a:t>
          </a:r>
          <a:endParaRPr lang="ru-RU" dirty="0"/>
        </a:p>
      </dgm:t>
    </dgm:pt>
    <dgm:pt modelId="{59BFEA63-1608-438B-857D-69781555220D}" type="parTrans" cxnId="{F94187F1-DB1F-49E4-8B73-7E96D4421C76}">
      <dgm:prSet/>
      <dgm:spPr/>
      <dgm:t>
        <a:bodyPr/>
        <a:lstStyle/>
        <a:p>
          <a:endParaRPr lang="ru-RU"/>
        </a:p>
      </dgm:t>
    </dgm:pt>
    <dgm:pt modelId="{C93DEE5F-9EC6-4715-81D5-7F7690850A29}" type="sibTrans" cxnId="{F94187F1-DB1F-49E4-8B73-7E96D4421C76}">
      <dgm:prSet/>
      <dgm:spPr/>
      <dgm:t>
        <a:bodyPr/>
        <a:lstStyle/>
        <a:p>
          <a:endParaRPr lang="ru-RU"/>
        </a:p>
      </dgm:t>
    </dgm:pt>
    <dgm:pt modelId="{C5F4748C-38B8-4B38-B7F1-E5EA22604ABB}" type="pres">
      <dgm:prSet presAssocID="{A317290A-8C99-4943-BBAA-05242CC6E014}" presName="compositeShape" presStyleCnt="0">
        <dgm:presLayoutVars>
          <dgm:chMax val="7"/>
          <dgm:dir/>
          <dgm:resizeHandles val="exact"/>
        </dgm:presLayoutVars>
      </dgm:prSet>
      <dgm:spPr/>
    </dgm:pt>
    <dgm:pt modelId="{99EAB60D-829D-463E-9038-8519813B2192}" type="pres">
      <dgm:prSet presAssocID="{A317290A-8C99-4943-BBAA-05242CC6E014}" presName="wedge1" presStyleLbl="node1" presStyleIdx="0" presStyleCnt="3"/>
      <dgm:spPr/>
    </dgm:pt>
    <dgm:pt modelId="{CE5A3D5D-4091-4CFF-9E81-27984275E0ED}" type="pres">
      <dgm:prSet presAssocID="{A317290A-8C99-4943-BBAA-05242CC6E014}" presName="dummy1a" presStyleCnt="0"/>
      <dgm:spPr/>
    </dgm:pt>
    <dgm:pt modelId="{6FB9837A-0746-44E3-B445-24D362B932FB}" type="pres">
      <dgm:prSet presAssocID="{A317290A-8C99-4943-BBAA-05242CC6E014}" presName="dummy1b" presStyleCnt="0"/>
      <dgm:spPr/>
    </dgm:pt>
    <dgm:pt modelId="{199E122A-A1E1-4600-A6F0-1F269D1ED9CD}" type="pres">
      <dgm:prSet presAssocID="{A317290A-8C99-4943-BBAA-05242CC6E01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119DC06-FA26-4214-9616-C0F272198209}" type="pres">
      <dgm:prSet presAssocID="{A317290A-8C99-4943-BBAA-05242CC6E014}" presName="wedge2" presStyleLbl="node1" presStyleIdx="1" presStyleCnt="3"/>
      <dgm:spPr/>
    </dgm:pt>
    <dgm:pt modelId="{04EC7282-E6E5-470D-9AE9-0A9E426FDC11}" type="pres">
      <dgm:prSet presAssocID="{A317290A-8C99-4943-BBAA-05242CC6E014}" presName="dummy2a" presStyleCnt="0"/>
      <dgm:spPr/>
    </dgm:pt>
    <dgm:pt modelId="{F54D272D-1C0B-4C77-B199-1A55BA69C703}" type="pres">
      <dgm:prSet presAssocID="{A317290A-8C99-4943-BBAA-05242CC6E014}" presName="dummy2b" presStyleCnt="0"/>
      <dgm:spPr/>
    </dgm:pt>
    <dgm:pt modelId="{02E289EA-F989-4858-863C-240447C38DB4}" type="pres">
      <dgm:prSet presAssocID="{A317290A-8C99-4943-BBAA-05242CC6E01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C59D7BD-B473-40EF-9338-B4E6417D3E53}" type="pres">
      <dgm:prSet presAssocID="{A317290A-8C99-4943-BBAA-05242CC6E014}" presName="wedge3" presStyleLbl="node1" presStyleIdx="2" presStyleCnt="3"/>
      <dgm:spPr/>
    </dgm:pt>
    <dgm:pt modelId="{88001F75-E44C-4112-A9CE-E63BCF55F173}" type="pres">
      <dgm:prSet presAssocID="{A317290A-8C99-4943-BBAA-05242CC6E014}" presName="dummy3a" presStyleCnt="0"/>
      <dgm:spPr/>
    </dgm:pt>
    <dgm:pt modelId="{86D25E74-E254-4B16-BA70-C770ABA92C05}" type="pres">
      <dgm:prSet presAssocID="{A317290A-8C99-4943-BBAA-05242CC6E014}" presName="dummy3b" presStyleCnt="0"/>
      <dgm:spPr/>
    </dgm:pt>
    <dgm:pt modelId="{93572645-1AAE-43B6-95A9-55D1BBB6FA72}" type="pres">
      <dgm:prSet presAssocID="{A317290A-8C99-4943-BBAA-05242CC6E01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4056760-957B-48E3-9176-7EFA7B0EFBEE}" type="pres">
      <dgm:prSet presAssocID="{6044C3C1-49B5-4670-BE14-BC03438B1846}" presName="arrowWedge1" presStyleLbl="fgSibTrans2D1" presStyleIdx="0" presStyleCnt="3"/>
      <dgm:spPr/>
    </dgm:pt>
    <dgm:pt modelId="{7F962DE3-C623-43E4-A95E-F9B099DF7A09}" type="pres">
      <dgm:prSet presAssocID="{228BAC88-5BB2-429E-AF37-8A2DA8B8BF95}" presName="arrowWedge2" presStyleLbl="fgSibTrans2D1" presStyleIdx="1" presStyleCnt="3"/>
      <dgm:spPr/>
    </dgm:pt>
    <dgm:pt modelId="{91BC0D0F-3DBE-4959-8223-2676DCF2625F}" type="pres">
      <dgm:prSet presAssocID="{C93DEE5F-9EC6-4715-81D5-7F7690850A29}" presName="arrowWedge3" presStyleLbl="fgSibTrans2D1" presStyleIdx="2" presStyleCnt="3"/>
      <dgm:spPr/>
    </dgm:pt>
  </dgm:ptLst>
  <dgm:cxnLst>
    <dgm:cxn modelId="{C628431B-4248-4E96-955D-928D0FC23315}" srcId="{A317290A-8C99-4943-BBAA-05242CC6E014}" destId="{D3EB7E94-C465-422A-8675-DCD95F7E118A}" srcOrd="0" destOrd="0" parTransId="{74236357-C78F-4120-98B4-01028740CC2B}" sibTransId="{6044C3C1-49B5-4670-BE14-BC03438B1846}"/>
    <dgm:cxn modelId="{B3E31C21-B033-4A1C-8C4A-813A8AD7E4FA}" type="presOf" srcId="{94B922CC-8A82-4FAA-8DD7-035AACA7BD4A}" destId="{1119DC06-FA26-4214-9616-C0F272198209}" srcOrd="0" destOrd="0" presId="urn:microsoft.com/office/officeart/2005/8/layout/cycle8"/>
    <dgm:cxn modelId="{74D4FC2B-003B-4703-86FF-EE48A1EDA799}" type="presOf" srcId="{D3EB7E94-C465-422A-8675-DCD95F7E118A}" destId="{99EAB60D-829D-463E-9038-8519813B2192}" srcOrd="0" destOrd="0" presId="urn:microsoft.com/office/officeart/2005/8/layout/cycle8"/>
    <dgm:cxn modelId="{47B0403E-2080-40FD-BE03-606BAD0BAED7}" srcId="{A317290A-8C99-4943-BBAA-05242CC6E014}" destId="{94B922CC-8A82-4FAA-8DD7-035AACA7BD4A}" srcOrd="1" destOrd="0" parTransId="{773802C0-D667-4D8E-92A9-F12BAAE9A3FA}" sibTransId="{228BAC88-5BB2-429E-AF37-8A2DA8B8BF95}"/>
    <dgm:cxn modelId="{EA38845D-7CA2-47E6-BDF9-97C9D23F2E18}" type="presOf" srcId="{A317290A-8C99-4943-BBAA-05242CC6E014}" destId="{C5F4748C-38B8-4B38-B7F1-E5EA22604ABB}" srcOrd="0" destOrd="0" presId="urn:microsoft.com/office/officeart/2005/8/layout/cycle8"/>
    <dgm:cxn modelId="{89B4A3C0-C373-41D7-8DDF-212D28002447}" type="presOf" srcId="{F5A13E7C-BA54-47B9-9DA3-2905126F8DEF}" destId="{93572645-1AAE-43B6-95A9-55D1BBB6FA72}" srcOrd="1" destOrd="0" presId="urn:microsoft.com/office/officeart/2005/8/layout/cycle8"/>
    <dgm:cxn modelId="{9B4D79CB-D049-460C-BB93-3A326D88391E}" type="presOf" srcId="{D3EB7E94-C465-422A-8675-DCD95F7E118A}" destId="{199E122A-A1E1-4600-A6F0-1F269D1ED9CD}" srcOrd="1" destOrd="0" presId="urn:microsoft.com/office/officeart/2005/8/layout/cycle8"/>
    <dgm:cxn modelId="{64C6CDD5-37AD-4E38-AFBC-24F1607108AC}" type="presOf" srcId="{F5A13E7C-BA54-47B9-9DA3-2905126F8DEF}" destId="{5C59D7BD-B473-40EF-9338-B4E6417D3E53}" srcOrd="0" destOrd="0" presId="urn:microsoft.com/office/officeart/2005/8/layout/cycle8"/>
    <dgm:cxn modelId="{17EFBEE1-4494-41B6-9D8E-66721D2725D3}" type="presOf" srcId="{94B922CC-8A82-4FAA-8DD7-035AACA7BD4A}" destId="{02E289EA-F989-4858-863C-240447C38DB4}" srcOrd="1" destOrd="0" presId="urn:microsoft.com/office/officeart/2005/8/layout/cycle8"/>
    <dgm:cxn modelId="{F94187F1-DB1F-49E4-8B73-7E96D4421C76}" srcId="{A317290A-8C99-4943-BBAA-05242CC6E014}" destId="{F5A13E7C-BA54-47B9-9DA3-2905126F8DEF}" srcOrd="2" destOrd="0" parTransId="{59BFEA63-1608-438B-857D-69781555220D}" sibTransId="{C93DEE5F-9EC6-4715-81D5-7F7690850A29}"/>
    <dgm:cxn modelId="{2C090A00-0763-463F-A1DE-3F36F8FFE766}" type="presParOf" srcId="{C5F4748C-38B8-4B38-B7F1-E5EA22604ABB}" destId="{99EAB60D-829D-463E-9038-8519813B2192}" srcOrd="0" destOrd="0" presId="urn:microsoft.com/office/officeart/2005/8/layout/cycle8"/>
    <dgm:cxn modelId="{8BD16DBE-60A4-4C72-B986-53A87AB75551}" type="presParOf" srcId="{C5F4748C-38B8-4B38-B7F1-E5EA22604ABB}" destId="{CE5A3D5D-4091-4CFF-9E81-27984275E0ED}" srcOrd="1" destOrd="0" presId="urn:microsoft.com/office/officeart/2005/8/layout/cycle8"/>
    <dgm:cxn modelId="{F2D790E0-0969-4A40-A9F0-9A3D9149C4EC}" type="presParOf" srcId="{C5F4748C-38B8-4B38-B7F1-E5EA22604ABB}" destId="{6FB9837A-0746-44E3-B445-24D362B932FB}" srcOrd="2" destOrd="0" presId="urn:microsoft.com/office/officeart/2005/8/layout/cycle8"/>
    <dgm:cxn modelId="{687C1B44-8FFA-4EC8-BE40-6E1CAE0BFE96}" type="presParOf" srcId="{C5F4748C-38B8-4B38-B7F1-E5EA22604ABB}" destId="{199E122A-A1E1-4600-A6F0-1F269D1ED9CD}" srcOrd="3" destOrd="0" presId="urn:microsoft.com/office/officeart/2005/8/layout/cycle8"/>
    <dgm:cxn modelId="{172803C0-C752-4D30-B908-9DC9D69DA958}" type="presParOf" srcId="{C5F4748C-38B8-4B38-B7F1-E5EA22604ABB}" destId="{1119DC06-FA26-4214-9616-C0F272198209}" srcOrd="4" destOrd="0" presId="urn:microsoft.com/office/officeart/2005/8/layout/cycle8"/>
    <dgm:cxn modelId="{6D5A6891-282F-464D-8A37-F78309C7C096}" type="presParOf" srcId="{C5F4748C-38B8-4B38-B7F1-E5EA22604ABB}" destId="{04EC7282-E6E5-470D-9AE9-0A9E426FDC11}" srcOrd="5" destOrd="0" presId="urn:microsoft.com/office/officeart/2005/8/layout/cycle8"/>
    <dgm:cxn modelId="{3A669881-E947-439F-A637-86D776840EB8}" type="presParOf" srcId="{C5F4748C-38B8-4B38-B7F1-E5EA22604ABB}" destId="{F54D272D-1C0B-4C77-B199-1A55BA69C703}" srcOrd="6" destOrd="0" presId="urn:microsoft.com/office/officeart/2005/8/layout/cycle8"/>
    <dgm:cxn modelId="{D23A50AD-C8F9-4F71-B113-272A99A9631C}" type="presParOf" srcId="{C5F4748C-38B8-4B38-B7F1-E5EA22604ABB}" destId="{02E289EA-F989-4858-863C-240447C38DB4}" srcOrd="7" destOrd="0" presId="urn:microsoft.com/office/officeart/2005/8/layout/cycle8"/>
    <dgm:cxn modelId="{E206CF42-ACB8-4FA8-AC3E-22F8DA7CC61F}" type="presParOf" srcId="{C5F4748C-38B8-4B38-B7F1-E5EA22604ABB}" destId="{5C59D7BD-B473-40EF-9338-B4E6417D3E53}" srcOrd="8" destOrd="0" presId="urn:microsoft.com/office/officeart/2005/8/layout/cycle8"/>
    <dgm:cxn modelId="{704598C9-A550-4AEF-A8B4-6303991B8871}" type="presParOf" srcId="{C5F4748C-38B8-4B38-B7F1-E5EA22604ABB}" destId="{88001F75-E44C-4112-A9CE-E63BCF55F173}" srcOrd="9" destOrd="0" presId="urn:microsoft.com/office/officeart/2005/8/layout/cycle8"/>
    <dgm:cxn modelId="{A42789E0-B6DD-4EF3-801F-305D786F8569}" type="presParOf" srcId="{C5F4748C-38B8-4B38-B7F1-E5EA22604ABB}" destId="{86D25E74-E254-4B16-BA70-C770ABA92C05}" srcOrd="10" destOrd="0" presId="urn:microsoft.com/office/officeart/2005/8/layout/cycle8"/>
    <dgm:cxn modelId="{2EEC79FA-E907-4252-A407-B2A3E27CC21F}" type="presParOf" srcId="{C5F4748C-38B8-4B38-B7F1-E5EA22604ABB}" destId="{93572645-1AAE-43B6-95A9-55D1BBB6FA72}" srcOrd="11" destOrd="0" presId="urn:microsoft.com/office/officeart/2005/8/layout/cycle8"/>
    <dgm:cxn modelId="{38E8A71A-63EA-4AFA-BCE5-FA55DC6665E6}" type="presParOf" srcId="{C5F4748C-38B8-4B38-B7F1-E5EA22604ABB}" destId="{34056760-957B-48E3-9176-7EFA7B0EFBEE}" srcOrd="12" destOrd="0" presId="urn:microsoft.com/office/officeart/2005/8/layout/cycle8"/>
    <dgm:cxn modelId="{EC9FA202-B92F-44E2-BCCB-64150C7A3B99}" type="presParOf" srcId="{C5F4748C-38B8-4B38-B7F1-E5EA22604ABB}" destId="{7F962DE3-C623-43E4-A95E-F9B099DF7A09}" srcOrd="13" destOrd="0" presId="urn:microsoft.com/office/officeart/2005/8/layout/cycle8"/>
    <dgm:cxn modelId="{F67699DB-28B2-41F2-98C2-E5F22E064061}" type="presParOf" srcId="{C5F4748C-38B8-4B38-B7F1-E5EA22604ABB}" destId="{91BC0D0F-3DBE-4959-8223-2676DCF2625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17290A-8C99-4943-BBAA-05242CC6E014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3EB7E94-C465-422A-8675-DCD95F7E118A}">
      <dgm:prSet phldrT="[Текст]"/>
      <dgm:spPr/>
      <dgm:t>
        <a:bodyPr/>
        <a:lstStyle/>
        <a:p>
          <a:r>
            <a:rPr lang="en-US" b="1" dirty="0"/>
            <a:t>Research</a:t>
          </a:r>
          <a:endParaRPr lang="ru-RU" b="1" dirty="0"/>
        </a:p>
      </dgm:t>
    </dgm:pt>
    <dgm:pt modelId="{74236357-C78F-4120-98B4-01028740CC2B}" type="parTrans" cxnId="{C628431B-4248-4E96-955D-928D0FC23315}">
      <dgm:prSet/>
      <dgm:spPr/>
      <dgm:t>
        <a:bodyPr/>
        <a:lstStyle/>
        <a:p>
          <a:endParaRPr lang="ru-RU"/>
        </a:p>
      </dgm:t>
    </dgm:pt>
    <dgm:pt modelId="{6044C3C1-49B5-4670-BE14-BC03438B1846}" type="sibTrans" cxnId="{C628431B-4248-4E96-955D-928D0FC23315}">
      <dgm:prSet/>
      <dgm:spPr/>
      <dgm:t>
        <a:bodyPr/>
        <a:lstStyle/>
        <a:p>
          <a:endParaRPr lang="ru-RU"/>
        </a:p>
      </dgm:t>
    </dgm:pt>
    <dgm:pt modelId="{94B922CC-8A82-4FAA-8DD7-035AACA7BD4A}">
      <dgm:prSet phldrT="[Текст]"/>
      <dgm:spPr/>
      <dgm:t>
        <a:bodyPr/>
        <a:lstStyle/>
        <a:p>
          <a:r>
            <a:rPr lang="en-US" b="1" dirty="0"/>
            <a:t>Outreach</a:t>
          </a:r>
          <a:endParaRPr lang="ru-RU" b="1" dirty="0"/>
        </a:p>
      </dgm:t>
    </dgm:pt>
    <dgm:pt modelId="{773802C0-D667-4D8E-92A9-F12BAAE9A3FA}" type="parTrans" cxnId="{47B0403E-2080-40FD-BE03-606BAD0BAED7}">
      <dgm:prSet/>
      <dgm:spPr/>
      <dgm:t>
        <a:bodyPr/>
        <a:lstStyle/>
        <a:p>
          <a:endParaRPr lang="ru-RU"/>
        </a:p>
      </dgm:t>
    </dgm:pt>
    <dgm:pt modelId="{228BAC88-5BB2-429E-AF37-8A2DA8B8BF95}" type="sibTrans" cxnId="{47B0403E-2080-40FD-BE03-606BAD0BAED7}">
      <dgm:prSet/>
      <dgm:spPr/>
      <dgm:t>
        <a:bodyPr/>
        <a:lstStyle/>
        <a:p>
          <a:endParaRPr lang="ru-RU"/>
        </a:p>
      </dgm:t>
    </dgm:pt>
    <dgm:pt modelId="{F5A13E7C-BA54-47B9-9DA3-2905126F8DEF}">
      <dgm:prSet phldrT="[Текст]"/>
      <dgm:spPr/>
      <dgm:t>
        <a:bodyPr/>
        <a:lstStyle/>
        <a:p>
          <a:r>
            <a:rPr lang="en-GB" b="1" dirty="0"/>
            <a:t>Curriculum development and teaching </a:t>
          </a:r>
          <a:endParaRPr lang="ru-RU" dirty="0"/>
        </a:p>
      </dgm:t>
    </dgm:pt>
    <dgm:pt modelId="{59BFEA63-1608-438B-857D-69781555220D}" type="parTrans" cxnId="{F94187F1-DB1F-49E4-8B73-7E96D4421C76}">
      <dgm:prSet/>
      <dgm:spPr/>
      <dgm:t>
        <a:bodyPr/>
        <a:lstStyle/>
        <a:p>
          <a:endParaRPr lang="ru-RU"/>
        </a:p>
      </dgm:t>
    </dgm:pt>
    <dgm:pt modelId="{C93DEE5F-9EC6-4715-81D5-7F7690850A29}" type="sibTrans" cxnId="{F94187F1-DB1F-49E4-8B73-7E96D4421C76}">
      <dgm:prSet/>
      <dgm:spPr/>
      <dgm:t>
        <a:bodyPr/>
        <a:lstStyle/>
        <a:p>
          <a:endParaRPr lang="ru-RU"/>
        </a:p>
      </dgm:t>
    </dgm:pt>
    <dgm:pt modelId="{C5F4748C-38B8-4B38-B7F1-E5EA22604ABB}" type="pres">
      <dgm:prSet presAssocID="{A317290A-8C99-4943-BBAA-05242CC6E014}" presName="compositeShape" presStyleCnt="0">
        <dgm:presLayoutVars>
          <dgm:chMax val="7"/>
          <dgm:dir/>
          <dgm:resizeHandles val="exact"/>
        </dgm:presLayoutVars>
      </dgm:prSet>
      <dgm:spPr/>
    </dgm:pt>
    <dgm:pt modelId="{99EAB60D-829D-463E-9038-8519813B2192}" type="pres">
      <dgm:prSet presAssocID="{A317290A-8C99-4943-BBAA-05242CC6E014}" presName="wedge1" presStyleLbl="node1" presStyleIdx="0" presStyleCnt="3"/>
      <dgm:spPr/>
    </dgm:pt>
    <dgm:pt modelId="{CE5A3D5D-4091-4CFF-9E81-27984275E0ED}" type="pres">
      <dgm:prSet presAssocID="{A317290A-8C99-4943-BBAA-05242CC6E014}" presName="dummy1a" presStyleCnt="0"/>
      <dgm:spPr/>
    </dgm:pt>
    <dgm:pt modelId="{6FB9837A-0746-44E3-B445-24D362B932FB}" type="pres">
      <dgm:prSet presAssocID="{A317290A-8C99-4943-BBAA-05242CC6E014}" presName="dummy1b" presStyleCnt="0"/>
      <dgm:spPr/>
    </dgm:pt>
    <dgm:pt modelId="{199E122A-A1E1-4600-A6F0-1F269D1ED9CD}" type="pres">
      <dgm:prSet presAssocID="{A317290A-8C99-4943-BBAA-05242CC6E01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119DC06-FA26-4214-9616-C0F272198209}" type="pres">
      <dgm:prSet presAssocID="{A317290A-8C99-4943-BBAA-05242CC6E014}" presName="wedge2" presStyleLbl="node1" presStyleIdx="1" presStyleCnt="3"/>
      <dgm:spPr/>
    </dgm:pt>
    <dgm:pt modelId="{04EC7282-E6E5-470D-9AE9-0A9E426FDC11}" type="pres">
      <dgm:prSet presAssocID="{A317290A-8C99-4943-BBAA-05242CC6E014}" presName="dummy2a" presStyleCnt="0"/>
      <dgm:spPr/>
    </dgm:pt>
    <dgm:pt modelId="{F54D272D-1C0B-4C77-B199-1A55BA69C703}" type="pres">
      <dgm:prSet presAssocID="{A317290A-8C99-4943-BBAA-05242CC6E014}" presName="dummy2b" presStyleCnt="0"/>
      <dgm:spPr/>
    </dgm:pt>
    <dgm:pt modelId="{02E289EA-F989-4858-863C-240447C38DB4}" type="pres">
      <dgm:prSet presAssocID="{A317290A-8C99-4943-BBAA-05242CC6E01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C59D7BD-B473-40EF-9338-B4E6417D3E53}" type="pres">
      <dgm:prSet presAssocID="{A317290A-8C99-4943-BBAA-05242CC6E014}" presName="wedge3" presStyleLbl="node1" presStyleIdx="2" presStyleCnt="3"/>
      <dgm:spPr/>
    </dgm:pt>
    <dgm:pt modelId="{88001F75-E44C-4112-A9CE-E63BCF55F173}" type="pres">
      <dgm:prSet presAssocID="{A317290A-8C99-4943-BBAA-05242CC6E014}" presName="dummy3a" presStyleCnt="0"/>
      <dgm:spPr/>
    </dgm:pt>
    <dgm:pt modelId="{86D25E74-E254-4B16-BA70-C770ABA92C05}" type="pres">
      <dgm:prSet presAssocID="{A317290A-8C99-4943-BBAA-05242CC6E014}" presName="dummy3b" presStyleCnt="0"/>
      <dgm:spPr/>
    </dgm:pt>
    <dgm:pt modelId="{93572645-1AAE-43B6-95A9-55D1BBB6FA72}" type="pres">
      <dgm:prSet presAssocID="{A317290A-8C99-4943-BBAA-05242CC6E01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4056760-957B-48E3-9176-7EFA7B0EFBEE}" type="pres">
      <dgm:prSet presAssocID="{6044C3C1-49B5-4670-BE14-BC03438B1846}" presName="arrowWedge1" presStyleLbl="fgSibTrans2D1" presStyleIdx="0" presStyleCnt="3"/>
      <dgm:spPr/>
    </dgm:pt>
    <dgm:pt modelId="{7F962DE3-C623-43E4-A95E-F9B099DF7A09}" type="pres">
      <dgm:prSet presAssocID="{228BAC88-5BB2-429E-AF37-8A2DA8B8BF95}" presName="arrowWedge2" presStyleLbl="fgSibTrans2D1" presStyleIdx="1" presStyleCnt="3"/>
      <dgm:spPr/>
    </dgm:pt>
    <dgm:pt modelId="{91BC0D0F-3DBE-4959-8223-2676DCF2625F}" type="pres">
      <dgm:prSet presAssocID="{C93DEE5F-9EC6-4715-81D5-7F7690850A29}" presName="arrowWedge3" presStyleLbl="fgSibTrans2D1" presStyleIdx="2" presStyleCnt="3"/>
      <dgm:spPr/>
    </dgm:pt>
  </dgm:ptLst>
  <dgm:cxnLst>
    <dgm:cxn modelId="{C628431B-4248-4E96-955D-928D0FC23315}" srcId="{A317290A-8C99-4943-BBAA-05242CC6E014}" destId="{D3EB7E94-C465-422A-8675-DCD95F7E118A}" srcOrd="0" destOrd="0" parTransId="{74236357-C78F-4120-98B4-01028740CC2B}" sibTransId="{6044C3C1-49B5-4670-BE14-BC03438B1846}"/>
    <dgm:cxn modelId="{B3E31C21-B033-4A1C-8C4A-813A8AD7E4FA}" type="presOf" srcId="{94B922CC-8A82-4FAA-8DD7-035AACA7BD4A}" destId="{1119DC06-FA26-4214-9616-C0F272198209}" srcOrd="0" destOrd="0" presId="urn:microsoft.com/office/officeart/2005/8/layout/cycle8"/>
    <dgm:cxn modelId="{74D4FC2B-003B-4703-86FF-EE48A1EDA799}" type="presOf" srcId="{D3EB7E94-C465-422A-8675-DCD95F7E118A}" destId="{99EAB60D-829D-463E-9038-8519813B2192}" srcOrd="0" destOrd="0" presId="urn:microsoft.com/office/officeart/2005/8/layout/cycle8"/>
    <dgm:cxn modelId="{47B0403E-2080-40FD-BE03-606BAD0BAED7}" srcId="{A317290A-8C99-4943-BBAA-05242CC6E014}" destId="{94B922CC-8A82-4FAA-8DD7-035AACA7BD4A}" srcOrd="1" destOrd="0" parTransId="{773802C0-D667-4D8E-92A9-F12BAAE9A3FA}" sibTransId="{228BAC88-5BB2-429E-AF37-8A2DA8B8BF95}"/>
    <dgm:cxn modelId="{EA38845D-7CA2-47E6-BDF9-97C9D23F2E18}" type="presOf" srcId="{A317290A-8C99-4943-BBAA-05242CC6E014}" destId="{C5F4748C-38B8-4B38-B7F1-E5EA22604ABB}" srcOrd="0" destOrd="0" presId="urn:microsoft.com/office/officeart/2005/8/layout/cycle8"/>
    <dgm:cxn modelId="{89B4A3C0-C373-41D7-8DDF-212D28002447}" type="presOf" srcId="{F5A13E7C-BA54-47B9-9DA3-2905126F8DEF}" destId="{93572645-1AAE-43B6-95A9-55D1BBB6FA72}" srcOrd="1" destOrd="0" presId="urn:microsoft.com/office/officeart/2005/8/layout/cycle8"/>
    <dgm:cxn modelId="{9B4D79CB-D049-460C-BB93-3A326D88391E}" type="presOf" srcId="{D3EB7E94-C465-422A-8675-DCD95F7E118A}" destId="{199E122A-A1E1-4600-A6F0-1F269D1ED9CD}" srcOrd="1" destOrd="0" presId="urn:microsoft.com/office/officeart/2005/8/layout/cycle8"/>
    <dgm:cxn modelId="{64C6CDD5-37AD-4E38-AFBC-24F1607108AC}" type="presOf" srcId="{F5A13E7C-BA54-47B9-9DA3-2905126F8DEF}" destId="{5C59D7BD-B473-40EF-9338-B4E6417D3E53}" srcOrd="0" destOrd="0" presId="urn:microsoft.com/office/officeart/2005/8/layout/cycle8"/>
    <dgm:cxn modelId="{17EFBEE1-4494-41B6-9D8E-66721D2725D3}" type="presOf" srcId="{94B922CC-8A82-4FAA-8DD7-035AACA7BD4A}" destId="{02E289EA-F989-4858-863C-240447C38DB4}" srcOrd="1" destOrd="0" presId="urn:microsoft.com/office/officeart/2005/8/layout/cycle8"/>
    <dgm:cxn modelId="{F94187F1-DB1F-49E4-8B73-7E96D4421C76}" srcId="{A317290A-8C99-4943-BBAA-05242CC6E014}" destId="{F5A13E7C-BA54-47B9-9DA3-2905126F8DEF}" srcOrd="2" destOrd="0" parTransId="{59BFEA63-1608-438B-857D-69781555220D}" sibTransId="{C93DEE5F-9EC6-4715-81D5-7F7690850A29}"/>
    <dgm:cxn modelId="{2C090A00-0763-463F-A1DE-3F36F8FFE766}" type="presParOf" srcId="{C5F4748C-38B8-4B38-B7F1-E5EA22604ABB}" destId="{99EAB60D-829D-463E-9038-8519813B2192}" srcOrd="0" destOrd="0" presId="urn:microsoft.com/office/officeart/2005/8/layout/cycle8"/>
    <dgm:cxn modelId="{8BD16DBE-60A4-4C72-B986-53A87AB75551}" type="presParOf" srcId="{C5F4748C-38B8-4B38-B7F1-E5EA22604ABB}" destId="{CE5A3D5D-4091-4CFF-9E81-27984275E0ED}" srcOrd="1" destOrd="0" presId="urn:microsoft.com/office/officeart/2005/8/layout/cycle8"/>
    <dgm:cxn modelId="{F2D790E0-0969-4A40-A9F0-9A3D9149C4EC}" type="presParOf" srcId="{C5F4748C-38B8-4B38-B7F1-E5EA22604ABB}" destId="{6FB9837A-0746-44E3-B445-24D362B932FB}" srcOrd="2" destOrd="0" presId="urn:microsoft.com/office/officeart/2005/8/layout/cycle8"/>
    <dgm:cxn modelId="{687C1B44-8FFA-4EC8-BE40-6E1CAE0BFE96}" type="presParOf" srcId="{C5F4748C-38B8-4B38-B7F1-E5EA22604ABB}" destId="{199E122A-A1E1-4600-A6F0-1F269D1ED9CD}" srcOrd="3" destOrd="0" presId="urn:microsoft.com/office/officeart/2005/8/layout/cycle8"/>
    <dgm:cxn modelId="{172803C0-C752-4D30-B908-9DC9D69DA958}" type="presParOf" srcId="{C5F4748C-38B8-4B38-B7F1-E5EA22604ABB}" destId="{1119DC06-FA26-4214-9616-C0F272198209}" srcOrd="4" destOrd="0" presId="urn:microsoft.com/office/officeart/2005/8/layout/cycle8"/>
    <dgm:cxn modelId="{6D5A6891-282F-464D-8A37-F78309C7C096}" type="presParOf" srcId="{C5F4748C-38B8-4B38-B7F1-E5EA22604ABB}" destId="{04EC7282-E6E5-470D-9AE9-0A9E426FDC11}" srcOrd="5" destOrd="0" presId="urn:microsoft.com/office/officeart/2005/8/layout/cycle8"/>
    <dgm:cxn modelId="{3A669881-E947-439F-A637-86D776840EB8}" type="presParOf" srcId="{C5F4748C-38B8-4B38-B7F1-E5EA22604ABB}" destId="{F54D272D-1C0B-4C77-B199-1A55BA69C703}" srcOrd="6" destOrd="0" presId="urn:microsoft.com/office/officeart/2005/8/layout/cycle8"/>
    <dgm:cxn modelId="{D23A50AD-C8F9-4F71-B113-272A99A9631C}" type="presParOf" srcId="{C5F4748C-38B8-4B38-B7F1-E5EA22604ABB}" destId="{02E289EA-F989-4858-863C-240447C38DB4}" srcOrd="7" destOrd="0" presId="urn:microsoft.com/office/officeart/2005/8/layout/cycle8"/>
    <dgm:cxn modelId="{E206CF42-ACB8-4FA8-AC3E-22F8DA7CC61F}" type="presParOf" srcId="{C5F4748C-38B8-4B38-B7F1-E5EA22604ABB}" destId="{5C59D7BD-B473-40EF-9338-B4E6417D3E53}" srcOrd="8" destOrd="0" presId="urn:microsoft.com/office/officeart/2005/8/layout/cycle8"/>
    <dgm:cxn modelId="{704598C9-A550-4AEF-A8B4-6303991B8871}" type="presParOf" srcId="{C5F4748C-38B8-4B38-B7F1-E5EA22604ABB}" destId="{88001F75-E44C-4112-A9CE-E63BCF55F173}" srcOrd="9" destOrd="0" presId="urn:microsoft.com/office/officeart/2005/8/layout/cycle8"/>
    <dgm:cxn modelId="{A42789E0-B6DD-4EF3-801F-305D786F8569}" type="presParOf" srcId="{C5F4748C-38B8-4B38-B7F1-E5EA22604ABB}" destId="{86D25E74-E254-4B16-BA70-C770ABA92C05}" srcOrd="10" destOrd="0" presId="urn:microsoft.com/office/officeart/2005/8/layout/cycle8"/>
    <dgm:cxn modelId="{2EEC79FA-E907-4252-A407-B2A3E27CC21F}" type="presParOf" srcId="{C5F4748C-38B8-4B38-B7F1-E5EA22604ABB}" destId="{93572645-1AAE-43B6-95A9-55D1BBB6FA72}" srcOrd="11" destOrd="0" presId="urn:microsoft.com/office/officeart/2005/8/layout/cycle8"/>
    <dgm:cxn modelId="{38E8A71A-63EA-4AFA-BCE5-FA55DC6665E6}" type="presParOf" srcId="{C5F4748C-38B8-4B38-B7F1-E5EA22604ABB}" destId="{34056760-957B-48E3-9176-7EFA7B0EFBEE}" srcOrd="12" destOrd="0" presId="urn:microsoft.com/office/officeart/2005/8/layout/cycle8"/>
    <dgm:cxn modelId="{EC9FA202-B92F-44E2-BCCB-64150C7A3B99}" type="presParOf" srcId="{C5F4748C-38B8-4B38-B7F1-E5EA22604ABB}" destId="{7F962DE3-C623-43E4-A95E-F9B099DF7A09}" srcOrd="13" destOrd="0" presId="urn:microsoft.com/office/officeart/2005/8/layout/cycle8"/>
    <dgm:cxn modelId="{F67699DB-28B2-41F2-98C2-E5F22E064061}" type="presParOf" srcId="{C5F4748C-38B8-4B38-B7F1-E5EA22604ABB}" destId="{91BC0D0F-3DBE-4959-8223-2676DCF2625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EAB60D-829D-463E-9038-8519813B2192}">
      <dsp:nvSpPr>
        <dsp:cNvPr id="0" name=""/>
        <dsp:cNvSpPr/>
      </dsp:nvSpPr>
      <dsp:spPr>
        <a:xfrm>
          <a:off x="2220711" y="294164"/>
          <a:ext cx="3801516" cy="3801516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Research</a:t>
          </a:r>
          <a:endParaRPr lang="ru-RU" sz="1800" b="1" kern="1200" dirty="0"/>
        </a:p>
      </dsp:txBody>
      <dsp:txXfrm>
        <a:off x="4224201" y="1099724"/>
        <a:ext cx="1357684" cy="1131403"/>
      </dsp:txXfrm>
    </dsp:sp>
    <dsp:sp modelId="{1119DC06-FA26-4214-9616-C0F272198209}">
      <dsp:nvSpPr>
        <dsp:cNvPr id="0" name=""/>
        <dsp:cNvSpPr/>
      </dsp:nvSpPr>
      <dsp:spPr>
        <a:xfrm>
          <a:off x="2142418" y="429933"/>
          <a:ext cx="3801516" cy="3801516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Outreach</a:t>
          </a:r>
          <a:endParaRPr lang="ru-RU" sz="1800" b="1" kern="1200" dirty="0"/>
        </a:p>
      </dsp:txBody>
      <dsp:txXfrm>
        <a:off x="3047541" y="2896393"/>
        <a:ext cx="2036526" cy="995635"/>
      </dsp:txXfrm>
    </dsp:sp>
    <dsp:sp modelId="{5C59D7BD-B473-40EF-9338-B4E6417D3E53}">
      <dsp:nvSpPr>
        <dsp:cNvPr id="0" name=""/>
        <dsp:cNvSpPr/>
      </dsp:nvSpPr>
      <dsp:spPr>
        <a:xfrm>
          <a:off x="2064125" y="294164"/>
          <a:ext cx="3801516" cy="380151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Curriculum development and teaching </a:t>
          </a:r>
          <a:endParaRPr lang="ru-RU" sz="1800" kern="1200" dirty="0"/>
        </a:p>
      </dsp:txBody>
      <dsp:txXfrm>
        <a:off x="2504467" y="1099724"/>
        <a:ext cx="1357684" cy="1131403"/>
      </dsp:txXfrm>
    </dsp:sp>
    <dsp:sp modelId="{34056760-957B-48E3-9176-7EFA7B0EFBEE}">
      <dsp:nvSpPr>
        <dsp:cNvPr id="0" name=""/>
        <dsp:cNvSpPr/>
      </dsp:nvSpPr>
      <dsp:spPr>
        <a:xfrm>
          <a:off x="1985693" y="58832"/>
          <a:ext cx="4272180" cy="427218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62DE3-C623-43E4-A95E-F9B099DF7A09}">
      <dsp:nvSpPr>
        <dsp:cNvPr id="0" name=""/>
        <dsp:cNvSpPr/>
      </dsp:nvSpPr>
      <dsp:spPr>
        <a:xfrm>
          <a:off x="1907086" y="194361"/>
          <a:ext cx="4272180" cy="427218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C0D0F-3DBE-4959-8223-2676DCF2625F}">
      <dsp:nvSpPr>
        <dsp:cNvPr id="0" name=""/>
        <dsp:cNvSpPr/>
      </dsp:nvSpPr>
      <dsp:spPr>
        <a:xfrm>
          <a:off x="1828479" y="58832"/>
          <a:ext cx="4272180" cy="427218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EAB60D-829D-463E-9038-8519813B2192}">
      <dsp:nvSpPr>
        <dsp:cNvPr id="0" name=""/>
        <dsp:cNvSpPr/>
      </dsp:nvSpPr>
      <dsp:spPr>
        <a:xfrm>
          <a:off x="971351" y="294872"/>
          <a:ext cx="3810664" cy="3810664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Research</a:t>
          </a:r>
          <a:endParaRPr lang="ru-RU" sz="1800" b="1" kern="1200" dirty="0"/>
        </a:p>
      </dsp:txBody>
      <dsp:txXfrm>
        <a:off x="2979662" y="1102370"/>
        <a:ext cx="1360951" cy="1134126"/>
      </dsp:txXfrm>
    </dsp:sp>
    <dsp:sp modelId="{1119DC06-FA26-4214-9616-C0F272198209}">
      <dsp:nvSpPr>
        <dsp:cNvPr id="0" name=""/>
        <dsp:cNvSpPr/>
      </dsp:nvSpPr>
      <dsp:spPr>
        <a:xfrm>
          <a:off x="892869" y="430967"/>
          <a:ext cx="3810664" cy="3810664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Outreach</a:t>
          </a:r>
          <a:endParaRPr lang="ru-RU" sz="1800" b="1" kern="1200" dirty="0"/>
        </a:p>
      </dsp:txBody>
      <dsp:txXfrm>
        <a:off x="1800170" y="2903363"/>
        <a:ext cx="2041427" cy="998031"/>
      </dsp:txXfrm>
    </dsp:sp>
    <dsp:sp modelId="{5C59D7BD-B473-40EF-9338-B4E6417D3E53}">
      <dsp:nvSpPr>
        <dsp:cNvPr id="0" name=""/>
        <dsp:cNvSpPr/>
      </dsp:nvSpPr>
      <dsp:spPr>
        <a:xfrm>
          <a:off x="814388" y="294872"/>
          <a:ext cx="3810664" cy="3810664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Curriculum development and teaching </a:t>
          </a:r>
          <a:endParaRPr lang="ru-RU" sz="1800" kern="1200" dirty="0"/>
        </a:p>
      </dsp:txBody>
      <dsp:txXfrm>
        <a:off x="1255790" y="1102370"/>
        <a:ext cx="1360951" cy="1134126"/>
      </dsp:txXfrm>
    </dsp:sp>
    <dsp:sp modelId="{34056760-957B-48E3-9176-7EFA7B0EFBEE}">
      <dsp:nvSpPr>
        <dsp:cNvPr id="0" name=""/>
        <dsp:cNvSpPr/>
      </dsp:nvSpPr>
      <dsp:spPr>
        <a:xfrm>
          <a:off x="735767" y="58974"/>
          <a:ext cx="4282460" cy="428246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62DE3-C623-43E4-A95E-F9B099DF7A09}">
      <dsp:nvSpPr>
        <dsp:cNvPr id="0" name=""/>
        <dsp:cNvSpPr/>
      </dsp:nvSpPr>
      <dsp:spPr>
        <a:xfrm>
          <a:off x="656971" y="194828"/>
          <a:ext cx="4282460" cy="428246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C0D0F-3DBE-4959-8223-2676DCF2625F}">
      <dsp:nvSpPr>
        <dsp:cNvPr id="0" name=""/>
        <dsp:cNvSpPr/>
      </dsp:nvSpPr>
      <dsp:spPr>
        <a:xfrm>
          <a:off x="578175" y="58974"/>
          <a:ext cx="4282460" cy="428246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EAB60D-829D-463E-9038-8519813B2192}">
      <dsp:nvSpPr>
        <dsp:cNvPr id="0" name=""/>
        <dsp:cNvSpPr/>
      </dsp:nvSpPr>
      <dsp:spPr>
        <a:xfrm>
          <a:off x="971351" y="294872"/>
          <a:ext cx="3810664" cy="3810664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Research</a:t>
          </a:r>
          <a:endParaRPr lang="ru-RU" sz="1800" b="1" kern="1200" dirty="0"/>
        </a:p>
      </dsp:txBody>
      <dsp:txXfrm>
        <a:off x="2979662" y="1102370"/>
        <a:ext cx="1360951" cy="1134126"/>
      </dsp:txXfrm>
    </dsp:sp>
    <dsp:sp modelId="{1119DC06-FA26-4214-9616-C0F272198209}">
      <dsp:nvSpPr>
        <dsp:cNvPr id="0" name=""/>
        <dsp:cNvSpPr/>
      </dsp:nvSpPr>
      <dsp:spPr>
        <a:xfrm>
          <a:off x="892869" y="430967"/>
          <a:ext cx="3810664" cy="3810664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Outreach</a:t>
          </a:r>
          <a:endParaRPr lang="ru-RU" sz="1800" b="1" kern="1200" dirty="0"/>
        </a:p>
      </dsp:txBody>
      <dsp:txXfrm>
        <a:off x="1800170" y="2903363"/>
        <a:ext cx="2041427" cy="998031"/>
      </dsp:txXfrm>
    </dsp:sp>
    <dsp:sp modelId="{5C59D7BD-B473-40EF-9338-B4E6417D3E53}">
      <dsp:nvSpPr>
        <dsp:cNvPr id="0" name=""/>
        <dsp:cNvSpPr/>
      </dsp:nvSpPr>
      <dsp:spPr>
        <a:xfrm>
          <a:off x="814388" y="294872"/>
          <a:ext cx="3810664" cy="3810664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Curriculum development and teaching </a:t>
          </a:r>
          <a:endParaRPr lang="ru-RU" sz="1800" kern="1200" dirty="0"/>
        </a:p>
      </dsp:txBody>
      <dsp:txXfrm>
        <a:off x="1255790" y="1102370"/>
        <a:ext cx="1360951" cy="1134126"/>
      </dsp:txXfrm>
    </dsp:sp>
    <dsp:sp modelId="{34056760-957B-48E3-9176-7EFA7B0EFBEE}">
      <dsp:nvSpPr>
        <dsp:cNvPr id="0" name=""/>
        <dsp:cNvSpPr/>
      </dsp:nvSpPr>
      <dsp:spPr>
        <a:xfrm>
          <a:off x="735767" y="58974"/>
          <a:ext cx="4282460" cy="428246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62DE3-C623-43E4-A95E-F9B099DF7A09}">
      <dsp:nvSpPr>
        <dsp:cNvPr id="0" name=""/>
        <dsp:cNvSpPr/>
      </dsp:nvSpPr>
      <dsp:spPr>
        <a:xfrm>
          <a:off x="656971" y="194828"/>
          <a:ext cx="4282460" cy="428246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C0D0F-3DBE-4959-8223-2676DCF2625F}">
      <dsp:nvSpPr>
        <dsp:cNvPr id="0" name=""/>
        <dsp:cNvSpPr/>
      </dsp:nvSpPr>
      <dsp:spPr>
        <a:xfrm>
          <a:off x="578175" y="58974"/>
          <a:ext cx="4282460" cy="428246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EAB60D-829D-463E-9038-8519813B2192}">
      <dsp:nvSpPr>
        <dsp:cNvPr id="0" name=""/>
        <dsp:cNvSpPr/>
      </dsp:nvSpPr>
      <dsp:spPr>
        <a:xfrm>
          <a:off x="839235" y="332316"/>
          <a:ext cx="4294557" cy="4294557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Research</a:t>
          </a:r>
          <a:endParaRPr lang="ru-RU" sz="2100" b="1" kern="1200" dirty="0"/>
        </a:p>
      </dsp:txBody>
      <dsp:txXfrm>
        <a:off x="3102570" y="1242354"/>
        <a:ext cx="1533770" cy="1278142"/>
      </dsp:txXfrm>
    </dsp:sp>
    <dsp:sp modelId="{1119DC06-FA26-4214-9616-C0F272198209}">
      <dsp:nvSpPr>
        <dsp:cNvPr id="0" name=""/>
        <dsp:cNvSpPr/>
      </dsp:nvSpPr>
      <dsp:spPr>
        <a:xfrm>
          <a:off x="750788" y="485694"/>
          <a:ext cx="4294557" cy="4294557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Outreach</a:t>
          </a:r>
          <a:endParaRPr lang="ru-RU" sz="2100" b="1" kern="1200" dirty="0"/>
        </a:p>
      </dsp:txBody>
      <dsp:txXfrm>
        <a:off x="1773302" y="3272044"/>
        <a:ext cx="2300656" cy="1124765"/>
      </dsp:txXfrm>
    </dsp:sp>
    <dsp:sp modelId="{5C59D7BD-B473-40EF-9338-B4E6417D3E53}">
      <dsp:nvSpPr>
        <dsp:cNvPr id="0" name=""/>
        <dsp:cNvSpPr/>
      </dsp:nvSpPr>
      <dsp:spPr>
        <a:xfrm>
          <a:off x="662341" y="332316"/>
          <a:ext cx="4294557" cy="4294557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Curriculum development and teaching </a:t>
          </a:r>
          <a:endParaRPr lang="ru-RU" sz="2100" kern="1200" dirty="0"/>
        </a:p>
      </dsp:txBody>
      <dsp:txXfrm>
        <a:off x="1159794" y="1242354"/>
        <a:ext cx="1533770" cy="1278142"/>
      </dsp:txXfrm>
    </dsp:sp>
    <dsp:sp modelId="{34056760-957B-48E3-9176-7EFA7B0EFBEE}">
      <dsp:nvSpPr>
        <dsp:cNvPr id="0" name=""/>
        <dsp:cNvSpPr/>
      </dsp:nvSpPr>
      <dsp:spPr>
        <a:xfrm>
          <a:off x="573736" y="66463"/>
          <a:ext cx="4826265" cy="482626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62DE3-C623-43E4-A95E-F9B099DF7A09}">
      <dsp:nvSpPr>
        <dsp:cNvPr id="0" name=""/>
        <dsp:cNvSpPr/>
      </dsp:nvSpPr>
      <dsp:spPr>
        <a:xfrm>
          <a:off x="484934" y="219568"/>
          <a:ext cx="4826265" cy="482626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C0D0F-3DBE-4959-8223-2676DCF2625F}">
      <dsp:nvSpPr>
        <dsp:cNvPr id="0" name=""/>
        <dsp:cNvSpPr/>
      </dsp:nvSpPr>
      <dsp:spPr>
        <a:xfrm>
          <a:off x="396133" y="66463"/>
          <a:ext cx="4826265" cy="482626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73E0F-07A7-4188-A841-C86F320D874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03D21-1170-4382-ACE9-7E3A1489D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17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B03D21-1170-4382-ACE9-7E3A1489DA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010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Title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05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DD4C6A-C599-414D-A69C-2A60A10E6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993FC6-0A31-490C-9016-F201A48FE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36C2A2-2C65-4D69-AF53-D84055A65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70F329-867E-4F25-B375-A1A9BBCB2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4DEA9D-EC40-495F-A00F-B51A6FEA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014FB9-AB17-4C87-9FAC-9B0B850E2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09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88ABE-5A0C-4F25-B7FC-F956DA2D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927DB6-FC90-427C-A284-BFE343529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D663F5-11E2-41B6-97EA-7C4AC75C8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55B0399-696C-4C7F-BD57-FCC43613A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64FF112-1A10-4EE0-A988-783D9E7552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34754D-34F3-4E0F-92B8-1A1CE6082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EB76EB3-459E-4ABC-B37F-603AD416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C874D97-4193-44EF-BE36-1A3306FD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704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CB175-C20B-4093-8939-40C871153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BF5DC10-AA64-4D35-B842-850388ED4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E96E60-F098-427C-9D9C-CB53F272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088A4A-BA55-48B7-96B1-CDBE8C22C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208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3BE4476-2F1E-4542-9ECC-3E3EF0C4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514B090-6A38-48FF-AE08-8E67F8DF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E28B65-71E1-4DA4-9467-5473D945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467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21E3A-2B72-46FE-9606-9B5398BF9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67A474-1C8E-47C3-B2E5-DD75A7781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D17DA0-FD29-4ACD-B1D5-691B5BC1F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6CDF4-15AF-494B-9F60-797B138C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971EAE-F8D5-4CBE-93C7-3777AA244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76255E-17A2-4439-90B3-C69F5811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0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5EA5C8-2A36-4921-8A8C-3A2FEDE0C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0A865A-4E0C-43AB-8876-051A3896D9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2E28F4-BC32-4D19-BCA0-0F1559B0A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7D86FB-8411-461E-BF0A-27680EF7F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19C7A5-3E9F-48EB-B187-AB5195F94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2B032F-DEA5-4E5E-BCE2-E52075CD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642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C151C-B7A9-4DED-B71C-FF8A672E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025D2D-8B3A-4449-BF4B-94BC0B8D8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A46F1-1686-4742-AB22-1318E6DB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6B82DB-A73D-410E-B5EC-DD5B240F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280FC5-C3B3-43BD-B67D-79EFF986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797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C9051E7-9E95-4DAF-965F-08398E25AF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7DFF6F-AB96-419A-BB3E-F67D09299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9EF774-E023-45F1-BDC4-57159B2E6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4F647C-5A4F-4846-9103-2B0D1073A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AA06F0-1E9A-4E2A-A9CD-7B60E480D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80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бочая страница. БЕЛЫЙ ФОН.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411760" y="188640"/>
            <a:ext cx="6480720" cy="418058"/>
          </a:xfrm>
        </p:spPr>
        <p:txBody>
          <a:bodyPr>
            <a:normAutofit/>
          </a:bodyPr>
          <a:lstStyle>
            <a:lvl1pPr algn="r">
              <a:defRPr sz="3200" cap="all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2411760" y="1268760"/>
            <a:ext cx="6285384" cy="452596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67544" y="6448251"/>
            <a:ext cx="2133600" cy="365125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7C34B6-D2BE-4B6F-9491-CCEF1458378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7" name="Объект 2"/>
          <p:cNvSpPr>
            <a:spLocks noGrp="1"/>
          </p:cNvSpPr>
          <p:nvPr>
            <p:ph idx="13" hasCustomPrompt="1"/>
          </p:nvPr>
        </p:nvSpPr>
        <p:spPr>
          <a:xfrm>
            <a:off x="467544" y="1268760"/>
            <a:ext cx="1728192" cy="1368152"/>
          </a:xfrm>
          <a:solidFill>
            <a:schemeClr val="bg1">
              <a:lumMod val="6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foto</a:t>
            </a:r>
            <a:endParaRPr lang="ru-RU" dirty="0"/>
          </a:p>
        </p:txBody>
      </p:sp>
      <p:sp>
        <p:nvSpPr>
          <p:cNvPr id="8" name="Объект 2"/>
          <p:cNvSpPr>
            <a:spLocks noGrp="1"/>
          </p:cNvSpPr>
          <p:nvPr>
            <p:ph idx="14" hasCustomPrompt="1"/>
          </p:nvPr>
        </p:nvSpPr>
        <p:spPr>
          <a:xfrm>
            <a:off x="467544" y="2852936"/>
            <a:ext cx="1728192" cy="1296144"/>
          </a:xfrm>
          <a:solidFill>
            <a:schemeClr val="bg1">
              <a:lumMod val="6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foto</a:t>
            </a:r>
            <a:endParaRPr lang="ru-RU" dirty="0"/>
          </a:p>
        </p:txBody>
      </p:sp>
      <p:sp>
        <p:nvSpPr>
          <p:cNvPr id="9" name="Объект 2"/>
          <p:cNvSpPr>
            <a:spLocks noGrp="1"/>
          </p:cNvSpPr>
          <p:nvPr>
            <p:ph idx="15" hasCustomPrompt="1"/>
          </p:nvPr>
        </p:nvSpPr>
        <p:spPr>
          <a:xfrm>
            <a:off x="467544" y="4365104"/>
            <a:ext cx="1728192" cy="1440160"/>
          </a:xfrm>
          <a:solidFill>
            <a:schemeClr val="bg1">
              <a:lumMod val="6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04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абочая страница. БЕЛЫЙ ФОН.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411760" y="188640"/>
            <a:ext cx="6480720" cy="418058"/>
          </a:xfrm>
        </p:spPr>
        <p:txBody>
          <a:bodyPr>
            <a:normAutofit/>
          </a:bodyPr>
          <a:lstStyle>
            <a:lvl1pPr algn="r">
              <a:defRPr sz="3200" cap="all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39552" y="1268760"/>
            <a:ext cx="8157592" cy="452596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67544" y="6448251"/>
            <a:ext cx="2133600" cy="365125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7C34B6-D2BE-4B6F-9491-CCEF1458378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563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Рабочая страница. КРАСНЫЙ ФОН.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411760" y="188640"/>
            <a:ext cx="6480720" cy="418058"/>
          </a:xfrm>
        </p:spPr>
        <p:txBody>
          <a:bodyPr>
            <a:normAutofit/>
          </a:bodyPr>
          <a:lstStyle>
            <a:lvl1pPr algn="r">
              <a:defRPr sz="3200" cap="all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67544" y="1268760"/>
            <a:ext cx="8229600" cy="4525963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67544" y="6448251"/>
            <a:ext cx="2133600" cy="365125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7C34B6-D2BE-4B6F-9491-CCEF1458378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703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бочая страница. СЕРЫЙ ФОН.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67544" y="6448251"/>
            <a:ext cx="2133600" cy="365125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7C34B6-D2BE-4B6F-9491-CCEF1458378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5" name="Объект 2"/>
          <p:cNvSpPr>
            <a:spLocks noGrp="1"/>
          </p:cNvSpPr>
          <p:nvPr>
            <p:ph idx="1" hasCustomPrompt="1"/>
          </p:nvPr>
        </p:nvSpPr>
        <p:spPr>
          <a:xfrm>
            <a:off x="4355976" y="1268760"/>
            <a:ext cx="4341168" cy="4525963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ru-RU" dirty="0"/>
          </a:p>
        </p:txBody>
      </p:sp>
      <p:sp>
        <p:nvSpPr>
          <p:cNvPr id="16" name="Объект 2"/>
          <p:cNvSpPr>
            <a:spLocks noGrp="1"/>
          </p:cNvSpPr>
          <p:nvPr>
            <p:ph idx="13" hasCustomPrompt="1"/>
          </p:nvPr>
        </p:nvSpPr>
        <p:spPr>
          <a:xfrm>
            <a:off x="323528" y="1196752"/>
            <a:ext cx="3888432" cy="4608512"/>
          </a:xfrm>
          <a:solidFill>
            <a:schemeClr val="bg1">
              <a:lumMod val="6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foto</a:t>
            </a:r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411760" y="188640"/>
            <a:ext cx="6480720" cy="418058"/>
          </a:xfrm>
        </p:spPr>
        <p:txBody>
          <a:bodyPr>
            <a:normAutofit/>
          </a:bodyPr>
          <a:lstStyle>
            <a:lvl1pPr algn="r">
              <a:defRPr sz="3200" cap="all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06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крывающ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52936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St Petersburg University</a:t>
            </a:r>
            <a:br>
              <a:rPr lang="ru-RU" dirty="0"/>
            </a:br>
            <a:r>
              <a:rPr lang="ru-RU" dirty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1683833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BE6E9-229D-4CBA-BD80-FA653A245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1A3548-E3D0-4BF3-87F4-0298B0389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13BA37-1A64-4434-8FA0-F10209C93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B13D6F-D2B0-4CF8-8817-9B18E54F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E67A02-EEED-47B0-B74C-89644AD0D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54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FF2E9-95E1-4565-BB27-17914E95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04018B-3290-4635-86EE-EAC475303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F9132-A758-4B9C-8953-469C06416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80C0F1-7C92-45A5-9F3B-B276BC63B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A80BA6-7379-4ADE-AE4A-8867FD3F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11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F408C4-D331-46D2-B9C0-E84F8CF5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1962E1-BF55-4CAB-9D3B-B31572630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C642D3-6C9F-47BD-B1A4-13A12D8C9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D36FBF-530E-4C4F-BAC8-7AFA2E827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A32617-7D7C-429D-8372-C3937C24B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9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C34B6-D2BE-4B6F-9491-CCEF1458378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51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75" r:id="rId3"/>
    <p:sldLayoutId id="2147483760" r:id="rId4"/>
    <p:sldLayoutId id="2147483761" r:id="rId5"/>
    <p:sldLayoutId id="2147483762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E360B-311A-42F1-9E82-EAECCCDB7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B87E18-499C-48EB-B03D-1779DE0C4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892B53-4ACD-4F6A-ACA8-3E0735DDA9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AA16F-D224-491C-B505-12958816881F}" type="datetimeFigureOut">
              <a:rPr lang="ru-RU" smtClean="0"/>
              <a:t>08.07.2021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4BFB7F-E311-49D5-816E-75C0462CE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DDBAA0-D97B-4A8E-9720-1ABEA9E61A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4C3C5-7753-4E8B-BAD2-FAABA3C28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25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09558AA5-3CBF-4A71-9A5C-B98B78BBA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8" y="2143516"/>
            <a:ext cx="8640960" cy="1470025"/>
          </a:xfrm>
        </p:spPr>
        <p:txBody>
          <a:bodyPr>
            <a:noAutofit/>
          </a:bodyPr>
          <a:lstStyle/>
          <a:p>
            <a:r>
              <a:rPr lang="en-US" sz="2800" dirty="0"/>
              <a:t>International trade after the pandemic:</a:t>
            </a:r>
            <a:br>
              <a:rPr lang="en-US" sz="2800" dirty="0"/>
            </a:br>
            <a:r>
              <a:rPr lang="en-US" sz="2800" dirty="0"/>
              <a:t>will digitalization help</a:t>
            </a:r>
            <a:endParaRPr lang="ru-RU" altLang="ru-RU" sz="2800" dirty="0"/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55F9F83F-BA47-4F54-80F6-71CBEE1F1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29200"/>
            <a:ext cx="8640960" cy="1104528"/>
          </a:xfrm>
        </p:spPr>
        <p:txBody>
          <a:bodyPr>
            <a:normAutofit/>
          </a:bodyPr>
          <a:lstStyle/>
          <a:p>
            <a:pPr algn="r"/>
            <a:r>
              <a:rPr lang="en-US" altLang="ru-RU" sz="2000" dirty="0"/>
              <a:t>Professor, WTO Chair Sergei F. </a:t>
            </a:r>
            <a:r>
              <a:rPr lang="en-US" altLang="ru-RU" sz="2000" dirty="0" err="1"/>
              <a:t>Sutyrin</a:t>
            </a:r>
            <a:r>
              <a:rPr lang="en-US" altLang="ru-RU" sz="2000" dirty="0"/>
              <a:t>,</a:t>
            </a:r>
          </a:p>
          <a:p>
            <a:pPr algn="r"/>
            <a:r>
              <a:rPr lang="en-US" altLang="ru-RU" sz="2000" dirty="0"/>
              <a:t>Associate Professor Olga Y. Trofimenko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84FB8DF-C692-49A2-ADD9-B05910A4768F}"/>
              </a:ext>
            </a:extLst>
          </p:cNvPr>
          <p:cNvSpPr txBox="1">
            <a:spLocks/>
          </p:cNvSpPr>
          <p:nvPr/>
        </p:nvSpPr>
        <p:spPr>
          <a:xfrm>
            <a:off x="323528" y="1379926"/>
            <a:ext cx="8640960" cy="6179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altLang="ru-RU" sz="2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7F0296-0066-44DD-8188-525D2C2AF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C91496-789E-4630-B3FF-ABFF2D5A9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Aim: to improve </a:t>
            </a:r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capacity and to deepen understanding </a:t>
            </a:r>
          </a:p>
          <a:p>
            <a:pPr algn="just">
              <a:spcAft>
                <a:spcPts val="180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trends in the development of the world economy and international trade in the post-pandemic period.</a:t>
            </a:r>
            <a:endParaRPr lang="ru-RU" sz="24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Mission: to encourage </a:t>
            </a:r>
          </a:p>
          <a:p>
            <a:pPr algn="just"/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academic community, </a:t>
            </a:r>
          </a:p>
          <a:p>
            <a:pPr algn="just"/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policy makers and </a:t>
            </a:r>
          </a:p>
          <a:p>
            <a:pPr algn="just"/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young generation </a:t>
            </a:r>
          </a:p>
          <a:p>
            <a:pPr algn="just"/>
            <a:r>
              <a:rPr lang="en-GB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unite their efforts in studies of international trade and economic development in the post-pandemic world.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1018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AE34AC-980A-408F-AE7A-4ED029FB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pillars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E42C37D-3030-4DB4-918F-6E4B1DF38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069793"/>
              </p:ext>
            </p:extLst>
          </p:nvPr>
        </p:nvGraphicFramePr>
        <p:xfrm>
          <a:off x="611560" y="1268759"/>
          <a:ext cx="8086353" cy="4525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3197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AE34AC-980A-408F-AE7A-4ED029FB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pillars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E42C37D-3030-4DB4-918F-6E4B1DF38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498181"/>
              </p:ext>
            </p:extLst>
          </p:nvPr>
        </p:nvGraphicFramePr>
        <p:xfrm>
          <a:off x="1" y="1268759"/>
          <a:ext cx="5596404" cy="453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5B01230-A485-456C-BCD9-6A50511DD614}"/>
              </a:ext>
            </a:extLst>
          </p:cNvPr>
          <p:cNvSpPr txBox="1"/>
          <p:nvPr/>
        </p:nvSpPr>
        <p:spPr>
          <a:xfrm>
            <a:off x="2798203" y="1299058"/>
            <a:ext cx="5440913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economy and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trade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technologies as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intellectual property: regulatory aspects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trade and transformation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international trading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regulation of digital economy</a:t>
            </a:r>
            <a:endParaRPr lang="en-GB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Cross-country case studies on </a:t>
            </a:r>
            <a:b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digitalization effects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88EC33-8CFE-47C8-94D7-6C5110C0B862}"/>
              </a:ext>
            </a:extLst>
          </p:cNvPr>
          <p:cNvSpPr txBox="1"/>
          <p:nvPr/>
        </p:nvSpPr>
        <p:spPr>
          <a:xfrm>
            <a:off x="1619672" y="4111913"/>
            <a:ext cx="7128792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studies on e-commerce and COVID-19</a:t>
            </a:r>
            <a:b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simulation game “World Economy and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Economic Relations”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55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AE34AC-980A-408F-AE7A-4ED029FB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pillars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E42C37D-3030-4DB4-918F-6E4B1DF381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" y="1268759"/>
          <a:ext cx="5596404" cy="453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5B01230-A485-456C-BCD9-6A50511DD614}"/>
              </a:ext>
            </a:extLst>
          </p:cNvPr>
          <p:cNvSpPr txBox="1"/>
          <p:nvPr/>
        </p:nvSpPr>
        <p:spPr>
          <a:xfrm>
            <a:off x="1403648" y="3498112"/>
            <a:ext cx="6165470" cy="203132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Cases into a textbook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 working papers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onference proceeding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“Effects of COVID-19 on Russian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Latin American economies and trade policies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62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AE34AC-980A-408F-AE7A-4ED029FB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pillars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E42C37D-3030-4DB4-918F-6E4B1DF38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604287"/>
              </p:ext>
            </p:extLst>
          </p:nvPr>
        </p:nvGraphicFramePr>
        <p:xfrm>
          <a:off x="0" y="1268759"/>
          <a:ext cx="5796135" cy="5112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5B01230-A485-456C-BCD9-6A50511DD614}"/>
              </a:ext>
            </a:extLst>
          </p:cNvPr>
          <p:cNvSpPr txBox="1"/>
          <p:nvPr/>
        </p:nvSpPr>
        <p:spPr>
          <a:xfrm>
            <a:off x="467544" y="1052736"/>
            <a:ext cx="8319906" cy="34163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Online-school </a:t>
            </a:r>
            <a:br>
              <a:rPr lang="en-GB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“Economic development and international trade after pandemic</a:t>
            </a:r>
            <a:br>
              <a:rPr lang="en-GB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EDITAP” 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(November, 2021)</a:t>
            </a:r>
            <a:endParaRPr lang="en-GB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ound table “Effects of COVID-19 on Russian and Latin American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economies and trade policies” at the V international forum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"Russia and </a:t>
            </a:r>
            <a:r>
              <a:rPr lang="en-GB" sz="1800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Iberoamerica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Globalizing World: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 and Modernity</a:t>
            </a:r>
            <a:r>
              <a:rPr lang="en-GB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(October 4-6, 2021)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session “International trade facing the challenges of digital and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post-COVID economy” at the conference of young researchers 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(November, 2021)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of research results at international academic</a:t>
            </a:r>
            <a:b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business events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696206"/>
      </p:ext>
    </p:extLst>
  </p:cSld>
  <p:clrMapOvr>
    <a:masterClrMapping/>
  </p:clrMapOvr>
</p:sld>
</file>

<file path=ppt/theme/theme1.xml><?xml version="1.0" encoding="utf-8"?>
<a:theme xmlns:a="http://schemas.openxmlformats.org/drawingml/2006/main" name="2016_03_SPbU_template_4x3_english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Заставка конференции</Template>
  <TotalTime>0</TotalTime>
  <Words>299</Words>
  <Application>Microsoft Office PowerPoint</Application>
  <PresentationFormat>Экран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2016_03_SPbU_template_4x3_english (1)</vt:lpstr>
      <vt:lpstr>Специальное оформление</vt:lpstr>
      <vt:lpstr>International trade after the pandemic: will digitalization help</vt:lpstr>
      <vt:lpstr>Презентация PowerPoint</vt:lpstr>
      <vt:lpstr>Three pillars</vt:lpstr>
      <vt:lpstr>Three pillars</vt:lpstr>
      <vt:lpstr>Three pillars</vt:lpstr>
      <vt:lpstr>Three pillars</vt:lpstr>
    </vt:vector>
  </TitlesOfParts>
  <Company>Экономический факультет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 к поиску источников информации для написания дипломных, курсовых работ, докладов и презентаций  студентов кафедры мировой экономики</dc:title>
  <dc:creator>МЭО</dc:creator>
  <cp:lastModifiedBy>Olga Trofimenko</cp:lastModifiedBy>
  <cp:revision>290</cp:revision>
  <dcterms:created xsi:type="dcterms:W3CDTF">2007-11-27T14:55:51Z</dcterms:created>
  <dcterms:modified xsi:type="dcterms:W3CDTF">2021-07-08T14:10:24Z</dcterms:modified>
</cp:coreProperties>
</file>