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84" r:id="rId3"/>
  </p:sldMasterIdLst>
  <p:notesMasterIdLst>
    <p:notesMasterId r:id="rId31"/>
  </p:notesMasterIdLst>
  <p:sldIdLst>
    <p:sldId id="412" r:id="rId4"/>
    <p:sldId id="413" r:id="rId5"/>
    <p:sldId id="275" r:id="rId6"/>
    <p:sldId id="430" r:id="rId7"/>
    <p:sldId id="431" r:id="rId8"/>
    <p:sldId id="452" r:id="rId9"/>
    <p:sldId id="453" r:id="rId10"/>
    <p:sldId id="432" r:id="rId11"/>
    <p:sldId id="414" r:id="rId12"/>
    <p:sldId id="415" r:id="rId13"/>
    <p:sldId id="417" r:id="rId14"/>
    <p:sldId id="418" r:id="rId15"/>
    <p:sldId id="419" r:id="rId16"/>
    <p:sldId id="420" r:id="rId17"/>
    <p:sldId id="421" r:id="rId18"/>
    <p:sldId id="433" r:id="rId19"/>
    <p:sldId id="422" r:id="rId20"/>
    <p:sldId id="423" r:id="rId21"/>
    <p:sldId id="424" r:id="rId22"/>
    <p:sldId id="425" r:id="rId23"/>
    <p:sldId id="426" r:id="rId24"/>
    <p:sldId id="427" r:id="rId25"/>
    <p:sldId id="429" r:id="rId26"/>
    <p:sldId id="434" r:id="rId27"/>
    <p:sldId id="435" r:id="rId28"/>
    <p:sldId id="454" r:id="rId29"/>
    <p:sldId id="451" r:id="rId30"/>
  </p:sldIdLst>
  <p:sldSz cx="12192000" cy="6858000"/>
  <p:notesSz cx="6858000" cy="91440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70" d="100"/>
          <a:sy n="70" d="100"/>
        </p:scale>
        <p:origin x="72"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921" name="Rectangle 2"/>
          <p:cNvSpPr>
            <a:spLocks noGrp="1" noChangeArrowheads="1"/>
          </p:cNvSpPr>
          <p:nvPr>
            <p:ph type="hdr" sz="quarter"/>
          </p:nvPr>
        </p:nvSpPr>
        <p:spPr bwMode="auto">
          <a:xfrm>
            <a:off x="2" y="1"/>
            <a:ext cx="3076575" cy="512763"/>
          </a:xfrm>
          <a:prstGeom prst="rect">
            <a:avLst/>
          </a:prstGeom>
          <a:noFill/>
          <a:ln w="9525">
            <a:noFill/>
            <a:miter lim="800000"/>
          </a:ln>
          <a:effectLst/>
        </p:spPr>
        <p:txBody>
          <a:bodyPr vert="horz" wrap="square" lIns="91492" tIns="45745" rIns="91492" bIns="45745" numCol="1" anchor="t" anchorCtr="0" compatLnSpc="1"/>
          <a:lstStyle>
            <a:lvl1pPr algn="l">
              <a:defRPr sz="1100"/>
            </a:lvl1pPr>
          </a:lstStyle>
          <a:p>
            <a:endParaRPr lang="en-US"/>
          </a:p>
        </p:txBody>
      </p:sp>
      <p:sp>
        <p:nvSpPr>
          <p:cNvPr id="1048922" name="Rectangle 3"/>
          <p:cNvSpPr>
            <a:spLocks noGrp="1" noChangeArrowheads="1"/>
          </p:cNvSpPr>
          <p:nvPr>
            <p:ph type="dt" idx="1"/>
          </p:nvPr>
        </p:nvSpPr>
        <p:spPr bwMode="auto">
          <a:xfrm>
            <a:off x="4021139" y="1"/>
            <a:ext cx="3076575" cy="512763"/>
          </a:xfrm>
          <a:prstGeom prst="rect">
            <a:avLst/>
          </a:prstGeom>
          <a:noFill/>
          <a:ln w="9525">
            <a:noFill/>
            <a:miter lim="800000"/>
          </a:ln>
          <a:effectLst/>
        </p:spPr>
        <p:txBody>
          <a:bodyPr vert="horz" wrap="square" lIns="91492" tIns="45745" rIns="91492" bIns="45745" numCol="1" anchor="t" anchorCtr="0" compatLnSpc="1"/>
          <a:lstStyle>
            <a:lvl1pPr algn="r">
              <a:defRPr sz="1100"/>
            </a:lvl1pPr>
          </a:lstStyle>
          <a:p>
            <a:endParaRPr lang="en-US"/>
          </a:p>
        </p:txBody>
      </p:sp>
      <p:sp>
        <p:nvSpPr>
          <p:cNvPr id="1048923"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ln>
          <a:effectLst/>
        </p:spPr>
      </p:sp>
      <p:sp>
        <p:nvSpPr>
          <p:cNvPr id="1048924" name="Rectangle 5"/>
          <p:cNvSpPr>
            <a:spLocks noGrp="1" noChangeArrowheads="1"/>
          </p:cNvSpPr>
          <p:nvPr>
            <p:ph type="body" sz="quarter" idx="3"/>
          </p:nvPr>
        </p:nvSpPr>
        <p:spPr bwMode="auto">
          <a:xfrm>
            <a:off x="709614" y="4862514"/>
            <a:ext cx="5680075" cy="4605337"/>
          </a:xfrm>
          <a:prstGeom prst="rect">
            <a:avLst/>
          </a:prstGeom>
          <a:noFill/>
          <a:ln w="9525">
            <a:noFill/>
            <a:miter lim="800000"/>
          </a:ln>
          <a:effectLst/>
        </p:spPr>
        <p:txBody>
          <a:bodyPr vert="horz" wrap="square" lIns="91492" tIns="45745" rIns="91492" bIns="45745"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925" name="Rectangle 6"/>
          <p:cNvSpPr>
            <a:spLocks noGrp="1" noChangeArrowheads="1"/>
          </p:cNvSpPr>
          <p:nvPr>
            <p:ph type="ftr" sz="quarter" idx="4"/>
          </p:nvPr>
        </p:nvSpPr>
        <p:spPr bwMode="auto">
          <a:xfrm>
            <a:off x="2" y="9720264"/>
            <a:ext cx="3076575" cy="512762"/>
          </a:xfrm>
          <a:prstGeom prst="rect">
            <a:avLst/>
          </a:prstGeom>
          <a:noFill/>
          <a:ln w="9525">
            <a:noFill/>
            <a:miter lim="800000"/>
          </a:ln>
          <a:effectLst/>
        </p:spPr>
        <p:txBody>
          <a:bodyPr vert="horz" wrap="square" lIns="91492" tIns="45745" rIns="91492" bIns="45745" numCol="1" anchor="b" anchorCtr="0" compatLnSpc="1"/>
          <a:lstStyle>
            <a:lvl1pPr algn="l">
              <a:defRPr sz="1100"/>
            </a:lvl1pPr>
          </a:lstStyle>
          <a:p>
            <a:endParaRPr lang="en-US"/>
          </a:p>
        </p:txBody>
      </p:sp>
      <p:sp>
        <p:nvSpPr>
          <p:cNvPr id="1048926" name="Rectangle 7"/>
          <p:cNvSpPr>
            <a:spLocks noGrp="1" noChangeArrowheads="1"/>
          </p:cNvSpPr>
          <p:nvPr>
            <p:ph type="sldNum" sz="quarter" idx="5"/>
          </p:nvPr>
        </p:nvSpPr>
        <p:spPr bwMode="auto">
          <a:xfrm>
            <a:off x="4021139" y="9720264"/>
            <a:ext cx="3076575" cy="512762"/>
          </a:xfrm>
          <a:prstGeom prst="rect">
            <a:avLst/>
          </a:prstGeom>
          <a:noFill/>
          <a:ln w="9525">
            <a:noFill/>
            <a:miter lim="800000"/>
          </a:ln>
          <a:effectLst/>
        </p:spPr>
        <p:txBody>
          <a:bodyPr vert="horz" wrap="square" lIns="91492" tIns="45745" rIns="91492" bIns="45745" numCol="1" anchor="b" anchorCtr="0" compatLnSpc="1"/>
          <a:lstStyle>
            <a:lvl1pPr algn="r">
              <a:defRPr sz="1100"/>
            </a:lvl1pPr>
          </a:lstStyle>
          <a:p>
            <a:fld id="{A9A0EA98-5831-4853-B862-C702E6EB345C}" type="slidenum">
              <a:rPr lang="en-US"/>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zh-CN" sz="1200" dirty="0">
                <a:latin typeface="Arial" panose="020B0604020202020204" pitchFamily="34" charset="0"/>
              </a:rPr>
              <a:t>3</a:t>
            </a:fld>
            <a:endParaRPr lang="en-US" altLang="zh-CN" sz="1200" dirty="0">
              <a:latin typeface="Arial" panose="020B0604020202020204" pitchFamily="34" charset="0"/>
            </a:endParaRPr>
          </a:p>
        </p:txBody>
      </p:sp>
      <p:sp>
        <p:nvSpPr>
          <p:cNvPr id="40963" name="Rectangle 2"/>
          <p:cNvSpPr>
            <a:spLocks noGrp="1" noRot="1" noChangeAspect="1" noTextEdit="1"/>
          </p:cNvSpPr>
          <p:nvPr>
            <p:ph type="sldImg"/>
          </p:nvPr>
        </p:nvSpPr>
        <p:spPr>
          <a:xfrm>
            <a:off x="138113" y="766763"/>
            <a:ext cx="6823075" cy="3838575"/>
          </a:xfrm>
        </p:spPr>
      </p:sp>
      <p:sp>
        <p:nvSpPr>
          <p:cNvPr id="40964" name="Rectangle 3"/>
          <p:cNvSpPr>
            <a:spLocks noGrp="1"/>
          </p:cNvSpPr>
          <p:nvPr>
            <p:ph type="body" idx="1"/>
          </p:nvPr>
        </p:nvSpPr>
        <p:spPr/>
        <p:txBody>
          <a:bodyPr wrap="square" lIns="91440" tIns="45720" rIns="91440" bIns="45720" anchor="t" anchorCtr="0"/>
          <a:lstStyle/>
          <a:p>
            <a:pPr lvl="0" eaLnBrk="1" hangingPunct="1"/>
            <a:endParaRPr lang="zh-CN" altLang="zh-CN"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34" name="Group 6"/>
          <p:cNvGrpSpPr/>
          <p:nvPr/>
        </p:nvGrpSpPr>
        <p:grpSpPr>
          <a:xfrm>
            <a:off x="-16934" y="0"/>
            <a:ext cx="12231160" cy="6856214"/>
            <a:chOff x="-16934" y="0"/>
            <a:chExt cx="12231160" cy="6856214"/>
          </a:xfrm>
        </p:grpSpPr>
        <p:pic>
          <p:nvPicPr>
            <p:cNvPr id="2097155" name="Picture 15" descr="HD-PanelTitleR1.png"/>
            <p:cNvPicPr>
              <a:picLocks noChangeAspect="1"/>
            </p:cNvPicPr>
            <p:nvPr/>
          </p:nvPicPr>
          <p:blipFill>
            <a:blip r:embed="rId2"/>
            <a:stretch>
              <a:fillRect/>
            </a:stretch>
          </p:blipFill>
          <p:spPr>
            <a:xfrm>
              <a:off x="0" y="0"/>
              <a:ext cx="12188825" cy="6856214"/>
            </a:xfrm>
            <a:prstGeom prst="rect">
              <a:avLst/>
            </a:prstGeom>
          </p:spPr>
        </p:pic>
        <p:sp>
          <p:nvSpPr>
            <p:cNvPr id="1048582"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2097156" name="Picture 16" descr="HDRibbonTitle-UniformTrim.png"/>
            <p:cNvPicPr>
              <a:picLocks noChangeAspect="1"/>
            </p:cNvPicPr>
            <p:nvPr/>
          </p:nvPicPr>
          <p:blipFill rotWithShape="1">
            <a:blip r:embed="rId3"/>
            <a:srcRect/>
            <a:stretch>
              <a:fillRect/>
            </a:stretch>
          </p:blipFill>
          <p:spPr>
            <a:xfrm>
              <a:off x="-16934" y="3147609"/>
              <a:ext cx="2478024" cy="612648"/>
            </a:xfrm>
            <a:prstGeom prst="rect">
              <a:avLst/>
            </a:prstGeom>
          </p:spPr>
        </p:pic>
        <p:pic>
          <p:nvPicPr>
            <p:cNvPr id="2097157" name="Picture 19" descr="HDRibbonTitle-UniformTrim.png"/>
            <p:cNvPicPr>
              <a:picLocks noChangeAspect="1"/>
            </p:cNvPicPr>
            <p:nvPr/>
          </p:nvPicPr>
          <p:blipFill rotWithShape="1">
            <a:blip r:embed="rId3"/>
            <a:srcRect/>
            <a:stretch>
              <a:fillRect/>
            </a:stretch>
          </p:blipFill>
          <p:spPr>
            <a:xfrm>
              <a:off x="9736202" y="3147609"/>
              <a:ext cx="2478024" cy="612648"/>
            </a:xfrm>
            <a:prstGeom prst="rect">
              <a:avLst/>
            </a:prstGeom>
          </p:spPr>
        </p:pic>
      </p:grpSp>
      <p:sp>
        <p:nvSpPr>
          <p:cNvPr id="1048583"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zh-CN" altLang="en-US"/>
              <a:t>单击此处编辑母版标题样式</a:t>
            </a:r>
            <a:endParaRPr lang="en-US" dirty="0"/>
          </a:p>
        </p:txBody>
      </p:sp>
      <p:sp>
        <p:nvSpPr>
          <p:cNvPr id="1048584"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1048585" name="Date Placeholder 3"/>
          <p:cNvSpPr>
            <a:spLocks noGrp="1"/>
          </p:cNvSpPr>
          <p:nvPr>
            <p:ph type="dt" sz="half" idx="10"/>
          </p:nvPr>
        </p:nvSpPr>
        <p:spPr>
          <a:xfrm>
            <a:off x="7983232" y="5037663"/>
            <a:ext cx="897467" cy="279400"/>
          </a:xfrm>
        </p:spPr>
        <p:txBody>
          <a:bodyPr/>
          <a:lstStyle/>
          <a:p>
            <a:fld id="{F75BA3A0-ADEB-4605-A8EB-C5003D78719F}" type="datetimeFigureOut">
              <a:rPr lang="zh-CN" altLang="en-US" smtClean="0"/>
              <a:t>2024/3/10</a:t>
            </a:fld>
            <a:endParaRPr lang="zh-CN" altLang="en-US"/>
          </a:p>
        </p:txBody>
      </p:sp>
      <p:sp>
        <p:nvSpPr>
          <p:cNvPr id="1048586" name="Footer Placeholder 4"/>
          <p:cNvSpPr>
            <a:spLocks noGrp="1"/>
          </p:cNvSpPr>
          <p:nvPr>
            <p:ph type="ftr" sz="quarter" idx="11"/>
          </p:nvPr>
        </p:nvSpPr>
        <p:spPr>
          <a:xfrm>
            <a:off x="2692397" y="5037663"/>
            <a:ext cx="5214635" cy="279400"/>
          </a:xfrm>
        </p:spPr>
        <p:txBody>
          <a:bodyPr/>
          <a:lstStyle/>
          <a:p>
            <a:endParaRPr lang="zh-CN" altLang="en-US"/>
          </a:p>
        </p:txBody>
      </p:sp>
      <p:sp>
        <p:nvSpPr>
          <p:cNvPr id="1048587" name="Slide Number Placeholder 5"/>
          <p:cNvSpPr>
            <a:spLocks noGrp="1"/>
          </p:cNvSpPr>
          <p:nvPr>
            <p:ph type="sldNum" sz="quarter" idx="12"/>
          </p:nvPr>
        </p:nvSpPr>
        <p:spPr>
          <a:xfrm>
            <a:off x="8956900" y="5037663"/>
            <a:ext cx="551167" cy="279400"/>
          </a:xfrm>
        </p:spPr>
        <p:txBody>
          <a:bodyPr/>
          <a:lstStyle/>
          <a:p>
            <a:fld id="{0C7D28E2-4A7C-40A4-AC9A-0A60A79F4462}" type="slidenum">
              <a:rPr lang="zh-CN" altLang="en-US" smtClean="0"/>
              <a:t>‹#›</a:t>
            </a:fld>
            <a:endParaRPr lang="zh-CN" altLang="en-US"/>
          </a:p>
        </p:txBody>
      </p:sp>
      <p:cxnSp>
        <p:nvCxnSpPr>
          <p:cNvPr id="3145728"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1048798" name="Title 1"/>
          <p:cNvSpPr>
            <a:spLocks noGrp="1"/>
          </p:cNvSpPr>
          <p:nvPr>
            <p:ph type="title"/>
          </p:nvPr>
        </p:nvSpPr>
        <p:spPr>
          <a:xfrm>
            <a:off x="1295401" y="4815415"/>
            <a:ext cx="9609666" cy="566738"/>
          </a:xfrm>
        </p:spPr>
        <p:txBody>
          <a:bodyPr anchor="b">
            <a:normAutofit/>
          </a:bodyPr>
          <a:lstStyle>
            <a:lvl1pPr algn="ctr">
              <a:defRPr sz="2400" b="0"/>
            </a:lvl1pPr>
          </a:lstStyle>
          <a:p>
            <a:r>
              <a:rPr lang="zh-CN" altLang="en-US"/>
              <a:t>单击此处编辑母版标题样式</a:t>
            </a:r>
            <a:endParaRPr lang="en-US" dirty="0"/>
          </a:p>
        </p:txBody>
      </p:sp>
      <p:sp>
        <p:nvSpPr>
          <p:cNvPr id="1048799"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1048800"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48801" name="Date Placeholder 4"/>
          <p:cNvSpPr>
            <a:spLocks noGrp="1"/>
          </p:cNvSpPr>
          <p:nvPr>
            <p:ph type="dt" sz="half" idx="10"/>
          </p:nvPr>
        </p:nvSpPr>
        <p:spPr/>
        <p:txBody>
          <a:bodyPr/>
          <a:lstStyle/>
          <a:p>
            <a:fld id="{F75BA3A0-ADEB-4605-A8EB-C5003D78719F}" type="datetimeFigureOut">
              <a:rPr lang="zh-CN" altLang="en-US" smtClean="0"/>
              <a:t>2024/3/10</a:t>
            </a:fld>
            <a:endParaRPr lang="zh-CN" altLang="en-US"/>
          </a:p>
        </p:txBody>
      </p:sp>
      <p:sp>
        <p:nvSpPr>
          <p:cNvPr id="1048802" name="Footer Placeholder 5"/>
          <p:cNvSpPr>
            <a:spLocks noGrp="1"/>
          </p:cNvSpPr>
          <p:nvPr>
            <p:ph type="ftr" sz="quarter" idx="11"/>
          </p:nvPr>
        </p:nvSpPr>
        <p:spPr/>
        <p:txBody>
          <a:bodyPr/>
          <a:lstStyle/>
          <a:p>
            <a:endParaRPr lang="zh-CN" altLang="en-US"/>
          </a:p>
        </p:txBody>
      </p:sp>
      <p:sp>
        <p:nvSpPr>
          <p:cNvPr id="1048803" name="Slide Number Placeholder 6"/>
          <p:cNvSpPr>
            <a:spLocks noGrp="1"/>
          </p:cNvSpPr>
          <p:nvPr>
            <p:ph type="sldNum" sz="quarter" idx="12"/>
          </p:nvPr>
        </p:nvSpPr>
        <p:spPr/>
        <p:txBody>
          <a:bodyPr/>
          <a:lstStyle/>
          <a:p>
            <a:fld id="{0C7D28E2-4A7C-40A4-AC9A-0A60A79F446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104875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zh-CN" altLang="en-US"/>
              <a:t>单击此处编辑母版标题样式</a:t>
            </a:r>
            <a:endParaRPr lang="en-US" dirty="0"/>
          </a:p>
        </p:txBody>
      </p:sp>
      <p:sp>
        <p:nvSpPr>
          <p:cNvPr id="104875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1048754" name="Date Placeholder 3"/>
          <p:cNvSpPr>
            <a:spLocks noGrp="1"/>
          </p:cNvSpPr>
          <p:nvPr>
            <p:ph type="dt" sz="half" idx="10"/>
          </p:nvPr>
        </p:nvSpPr>
        <p:spPr/>
        <p:txBody>
          <a:bodyPr/>
          <a:lstStyle/>
          <a:p>
            <a:fld id="{F75BA3A0-ADEB-4605-A8EB-C5003D78719F}" type="datetimeFigureOut">
              <a:rPr lang="zh-CN" altLang="en-US" smtClean="0"/>
              <a:t>2024/3/10</a:t>
            </a:fld>
            <a:endParaRPr lang="zh-CN" altLang="en-US"/>
          </a:p>
        </p:txBody>
      </p:sp>
      <p:sp>
        <p:nvSpPr>
          <p:cNvPr id="1048755" name="Footer Placeholder 4"/>
          <p:cNvSpPr>
            <a:spLocks noGrp="1"/>
          </p:cNvSpPr>
          <p:nvPr>
            <p:ph type="ftr" sz="quarter" idx="11"/>
          </p:nvPr>
        </p:nvSpPr>
        <p:spPr/>
        <p:txBody>
          <a:bodyPr/>
          <a:lstStyle/>
          <a:p>
            <a:endParaRPr lang="zh-CN" altLang="en-US"/>
          </a:p>
        </p:txBody>
      </p:sp>
      <p:sp>
        <p:nvSpPr>
          <p:cNvPr id="1048756" name="Slide Number Placeholder 5"/>
          <p:cNvSpPr>
            <a:spLocks noGrp="1"/>
          </p:cNvSpPr>
          <p:nvPr>
            <p:ph type="sldNum" sz="quarter" idx="12"/>
          </p:nvPr>
        </p:nvSpPr>
        <p:spPr/>
        <p:txBody>
          <a:bodyPr/>
          <a:lstStyle/>
          <a:p>
            <a:fld id="{0C7D28E2-4A7C-40A4-AC9A-0A60A79F4462}" type="slidenum">
              <a:rPr lang="zh-CN" altLang="en-US" smtClean="0"/>
              <a:t>‹#›</a:t>
            </a:fld>
            <a:endParaRPr lang="zh-CN" altLang="en-US"/>
          </a:p>
        </p:txBody>
      </p:sp>
      <p:cxnSp>
        <p:nvCxnSpPr>
          <p:cNvPr id="314574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1048790"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zh-CN" altLang="en-US"/>
              <a:t>单击此处编辑母版标题样式</a:t>
            </a:r>
            <a:endParaRPr lang="en-US" dirty="0"/>
          </a:p>
        </p:txBody>
      </p:sp>
      <p:sp>
        <p:nvSpPr>
          <p:cNvPr id="1048791"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lvl2pPr>
            <a:lvl3pPr marL="914400" indent="0">
              <a:buFontTx/>
              <a:buNone/>
            </a:lvl3pPr>
            <a:lvl4pPr marL="1371600" indent="0">
              <a:buFontTx/>
              <a:buNone/>
            </a:lvl4pPr>
            <a:lvl5pPr marL="1828800" indent="0">
              <a:buFontTx/>
              <a:buNone/>
            </a:lvl5pPr>
          </a:lstStyle>
          <a:p>
            <a:pPr lvl="0"/>
            <a:r>
              <a:rPr lang="zh-CN" altLang="en-US"/>
              <a:t>单击此处编辑母版文本样式</a:t>
            </a:r>
          </a:p>
        </p:txBody>
      </p:sp>
      <p:sp>
        <p:nvSpPr>
          <p:cNvPr id="1048792"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1048793" name="Date Placeholder 3"/>
          <p:cNvSpPr>
            <a:spLocks noGrp="1"/>
          </p:cNvSpPr>
          <p:nvPr>
            <p:ph type="dt" sz="half" idx="10"/>
          </p:nvPr>
        </p:nvSpPr>
        <p:spPr/>
        <p:txBody>
          <a:bodyPr/>
          <a:lstStyle/>
          <a:p>
            <a:fld id="{F75BA3A0-ADEB-4605-A8EB-C5003D78719F}" type="datetimeFigureOut">
              <a:rPr lang="zh-CN" altLang="en-US" smtClean="0"/>
              <a:t>2024/3/10</a:t>
            </a:fld>
            <a:endParaRPr lang="zh-CN" altLang="en-US"/>
          </a:p>
        </p:txBody>
      </p:sp>
      <p:sp>
        <p:nvSpPr>
          <p:cNvPr id="1048794" name="Footer Placeholder 4"/>
          <p:cNvSpPr>
            <a:spLocks noGrp="1"/>
          </p:cNvSpPr>
          <p:nvPr>
            <p:ph type="ftr" sz="quarter" idx="11"/>
          </p:nvPr>
        </p:nvSpPr>
        <p:spPr/>
        <p:txBody>
          <a:bodyPr/>
          <a:lstStyle/>
          <a:p>
            <a:endParaRPr lang="zh-CN" altLang="en-US"/>
          </a:p>
        </p:txBody>
      </p:sp>
      <p:sp>
        <p:nvSpPr>
          <p:cNvPr id="1048795" name="Slide Number Placeholder 5"/>
          <p:cNvSpPr>
            <a:spLocks noGrp="1"/>
          </p:cNvSpPr>
          <p:nvPr>
            <p:ph type="sldNum" sz="quarter" idx="12"/>
          </p:nvPr>
        </p:nvSpPr>
        <p:spPr/>
        <p:txBody>
          <a:bodyPr/>
          <a:lstStyle/>
          <a:p>
            <a:fld id="{0C7D28E2-4A7C-40A4-AC9A-0A60A79F4462}" type="slidenum">
              <a:rPr lang="zh-CN" altLang="en-US" smtClean="0"/>
              <a:t>‹#›</a:t>
            </a:fld>
            <a:endParaRPr lang="zh-CN" altLang="en-US"/>
          </a:p>
        </p:txBody>
      </p:sp>
      <p:sp>
        <p:nvSpPr>
          <p:cNvPr id="1048796"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048797"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3145750"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1048747"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zh-CN" altLang="en-US"/>
              <a:t>单击此处编辑母版标题样式</a:t>
            </a:r>
            <a:endParaRPr lang="en-US" dirty="0"/>
          </a:p>
        </p:txBody>
      </p:sp>
      <p:sp>
        <p:nvSpPr>
          <p:cNvPr id="1048748"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1048749" name="Date Placeholder 3"/>
          <p:cNvSpPr>
            <a:spLocks noGrp="1"/>
          </p:cNvSpPr>
          <p:nvPr>
            <p:ph type="dt" sz="half" idx="10"/>
          </p:nvPr>
        </p:nvSpPr>
        <p:spPr/>
        <p:txBody>
          <a:bodyPr/>
          <a:lstStyle/>
          <a:p>
            <a:fld id="{F75BA3A0-ADEB-4605-A8EB-C5003D78719F}" type="datetimeFigureOut">
              <a:rPr lang="zh-CN" altLang="en-US" smtClean="0"/>
              <a:t>2024/3/10</a:t>
            </a:fld>
            <a:endParaRPr lang="zh-CN" altLang="en-US"/>
          </a:p>
        </p:txBody>
      </p:sp>
      <p:sp>
        <p:nvSpPr>
          <p:cNvPr id="1048750" name="Footer Placeholder 4"/>
          <p:cNvSpPr>
            <a:spLocks noGrp="1"/>
          </p:cNvSpPr>
          <p:nvPr>
            <p:ph type="ftr" sz="quarter" idx="11"/>
          </p:nvPr>
        </p:nvSpPr>
        <p:spPr/>
        <p:txBody>
          <a:bodyPr/>
          <a:lstStyle/>
          <a:p>
            <a:endParaRPr lang="zh-CN" altLang="en-US"/>
          </a:p>
        </p:txBody>
      </p:sp>
      <p:sp>
        <p:nvSpPr>
          <p:cNvPr id="1048751" name="Slide Number Placeholder 5"/>
          <p:cNvSpPr>
            <a:spLocks noGrp="1"/>
          </p:cNvSpPr>
          <p:nvPr>
            <p:ph type="sldNum" sz="quarter" idx="12"/>
          </p:nvPr>
        </p:nvSpPr>
        <p:spPr/>
        <p:txBody>
          <a:bodyPr/>
          <a:lstStyle/>
          <a:p>
            <a:fld id="{0C7D28E2-4A7C-40A4-AC9A-0A60A79F4462}"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1048810"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zh-CN" altLang="en-US"/>
              <a:t>单击此处编辑母版标题样式</a:t>
            </a:r>
            <a:endParaRPr lang="en-US" dirty="0"/>
          </a:p>
        </p:txBody>
      </p:sp>
      <p:sp>
        <p:nvSpPr>
          <p:cNvPr id="1048811"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1048812"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1048813" name="Date Placeholder 3"/>
          <p:cNvSpPr>
            <a:spLocks noGrp="1"/>
          </p:cNvSpPr>
          <p:nvPr>
            <p:ph type="dt" sz="half" idx="10"/>
          </p:nvPr>
        </p:nvSpPr>
        <p:spPr/>
        <p:txBody>
          <a:bodyPr/>
          <a:lstStyle/>
          <a:p>
            <a:fld id="{F75BA3A0-ADEB-4605-A8EB-C5003D78719F}" type="datetimeFigureOut">
              <a:rPr lang="zh-CN" altLang="en-US" smtClean="0"/>
              <a:t>2024/3/10</a:t>
            </a:fld>
            <a:endParaRPr lang="zh-CN" altLang="en-US"/>
          </a:p>
        </p:txBody>
      </p:sp>
      <p:sp>
        <p:nvSpPr>
          <p:cNvPr id="1048814" name="Footer Placeholder 4"/>
          <p:cNvSpPr>
            <a:spLocks noGrp="1"/>
          </p:cNvSpPr>
          <p:nvPr>
            <p:ph type="ftr" sz="quarter" idx="11"/>
          </p:nvPr>
        </p:nvSpPr>
        <p:spPr/>
        <p:txBody>
          <a:bodyPr/>
          <a:lstStyle/>
          <a:p>
            <a:endParaRPr lang="zh-CN" altLang="en-US"/>
          </a:p>
        </p:txBody>
      </p:sp>
      <p:sp>
        <p:nvSpPr>
          <p:cNvPr id="1048815" name="Slide Number Placeholder 5"/>
          <p:cNvSpPr>
            <a:spLocks noGrp="1"/>
          </p:cNvSpPr>
          <p:nvPr>
            <p:ph type="sldNum" sz="quarter" idx="12"/>
          </p:nvPr>
        </p:nvSpPr>
        <p:spPr/>
        <p:txBody>
          <a:bodyPr/>
          <a:lstStyle/>
          <a:p>
            <a:fld id="{0C7D28E2-4A7C-40A4-AC9A-0A60A79F4462}" type="slidenum">
              <a:rPr lang="zh-CN" altLang="en-US" smtClean="0"/>
              <a:t>‹#›</a:t>
            </a:fld>
            <a:endParaRPr lang="zh-CN" altLang="en-US"/>
          </a:p>
        </p:txBody>
      </p:sp>
      <p:sp>
        <p:nvSpPr>
          <p:cNvPr id="1048816"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048817"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3145752"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1048763"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zh-CN" altLang="en-US"/>
              <a:t>单击此处编辑母版标题样式</a:t>
            </a:r>
            <a:endParaRPr lang="en-US" dirty="0"/>
          </a:p>
        </p:txBody>
      </p:sp>
      <p:sp>
        <p:nvSpPr>
          <p:cNvPr id="104876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1048765"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1048766" name="Date Placeholder 3"/>
          <p:cNvSpPr>
            <a:spLocks noGrp="1"/>
          </p:cNvSpPr>
          <p:nvPr>
            <p:ph type="dt" sz="half" idx="10"/>
          </p:nvPr>
        </p:nvSpPr>
        <p:spPr/>
        <p:txBody>
          <a:bodyPr/>
          <a:lstStyle/>
          <a:p>
            <a:fld id="{F75BA3A0-ADEB-4605-A8EB-C5003D78719F}" type="datetimeFigureOut">
              <a:rPr lang="zh-CN" altLang="en-US" smtClean="0"/>
              <a:t>2024/3/10</a:t>
            </a:fld>
            <a:endParaRPr lang="zh-CN" altLang="en-US"/>
          </a:p>
        </p:txBody>
      </p:sp>
      <p:sp>
        <p:nvSpPr>
          <p:cNvPr id="1048767" name="Footer Placeholder 4"/>
          <p:cNvSpPr>
            <a:spLocks noGrp="1"/>
          </p:cNvSpPr>
          <p:nvPr>
            <p:ph type="ftr" sz="quarter" idx="11"/>
          </p:nvPr>
        </p:nvSpPr>
        <p:spPr/>
        <p:txBody>
          <a:bodyPr/>
          <a:lstStyle/>
          <a:p>
            <a:endParaRPr lang="zh-CN" altLang="en-US"/>
          </a:p>
        </p:txBody>
      </p:sp>
      <p:sp>
        <p:nvSpPr>
          <p:cNvPr id="1048768" name="Slide Number Placeholder 5"/>
          <p:cNvSpPr>
            <a:spLocks noGrp="1"/>
          </p:cNvSpPr>
          <p:nvPr>
            <p:ph type="sldNum" sz="quarter" idx="12"/>
          </p:nvPr>
        </p:nvSpPr>
        <p:spPr/>
        <p:txBody>
          <a:bodyPr/>
          <a:lstStyle/>
          <a:p>
            <a:fld id="{0C7D28E2-4A7C-40A4-AC9A-0A60A79F4462}" type="slidenum">
              <a:rPr lang="zh-CN" altLang="en-US" smtClean="0"/>
              <a:t>‹#›</a:t>
            </a:fld>
            <a:endParaRPr lang="zh-CN" altLang="en-US"/>
          </a:p>
        </p:txBody>
      </p:sp>
      <p:cxnSp>
        <p:nvCxnSpPr>
          <p:cNvPr id="3145746"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824" name="Title 1"/>
          <p:cNvSpPr>
            <a:spLocks noGrp="1"/>
          </p:cNvSpPr>
          <p:nvPr>
            <p:ph type="title"/>
          </p:nvPr>
        </p:nvSpPr>
        <p:spPr/>
        <p:txBody>
          <a:bodyPr/>
          <a:lstStyle>
            <a:lvl1pPr algn="ctr"/>
          </a:lstStyle>
          <a:p>
            <a:r>
              <a:rPr lang="zh-CN" altLang="en-US"/>
              <a:t>单击此处编辑母版标题样式</a:t>
            </a:r>
            <a:endParaRPr lang="en-US" dirty="0"/>
          </a:p>
        </p:txBody>
      </p:sp>
      <p:sp>
        <p:nvSpPr>
          <p:cNvPr id="1048825" name="Vertical Text Placeholder 2"/>
          <p:cNvSpPr>
            <a:spLocks noGrp="1"/>
          </p:cNvSpPr>
          <p:nvPr>
            <p:ph type="body" orient="vert" idx="1"/>
          </p:nvPr>
        </p:nvSpPr>
        <p:spPr/>
        <p:txBody>
          <a:bodyPr vert="eaVert" ancho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048826" name="Date Placeholder 3"/>
          <p:cNvSpPr>
            <a:spLocks noGrp="1"/>
          </p:cNvSpPr>
          <p:nvPr>
            <p:ph type="dt" sz="half" idx="10"/>
          </p:nvPr>
        </p:nvSpPr>
        <p:spPr/>
        <p:txBody>
          <a:bodyPr/>
          <a:lstStyle/>
          <a:p>
            <a:fld id="{F75BA3A0-ADEB-4605-A8EB-C5003D78719F}" type="datetimeFigureOut">
              <a:rPr lang="zh-CN" altLang="en-US" smtClean="0"/>
              <a:t>2024/3/10</a:t>
            </a:fld>
            <a:endParaRPr lang="zh-CN" altLang="en-US"/>
          </a:p>
        </p:txBody>
      </p:sp>
      <p:sp>
        <p:nvSpPr>
          <p:cNvPr id="1048827" name="Footer Placeholder 4"/>
          <p:cNvSpPr>
            <a:spLocks noGrp="1"/>
          </p:cNvSpPr>
          <p:nvPr>
            <p:ph type="ftr" sz="quarter" idx="11"/>
          </p:nvPr>
        </p:nvSpPr>
        <p:spPr/>
        <p:txBody>
          <a:bodyPr/>
          <a:lstStyle/>
          <a:p>
            <a:endParaRPr lang="zh-CN" altLang="en-US"/>
          </a:p>
        </p:txBody>
      </p:sp>
      <p:sp>
        <p:nvSpPr>
          <p:cNvPr id="1048828" name="Slide Number Placeholder 5"/>
          <p:cNvSpPr>
            <a:spLocks noGrp="1"/>
          </p:cNvSpPr>
          <p:nvPr>
            <p:ph type="sldNum" sz="quarter" idx="12"/>
          </p:nvPr>
        </p:nvSpPr>
        <p:spPr/>
        <p:txBody>
          <a:bodyPr/>
          <a:lstStyle/>
          <a:p>
            <a:fld id="{0C7D28E2-4A7C-40A4-AC9A-0A60A79F4462}" type="slidenum">
              <a:rPr lang="zh-CN" altLang="en-US" smtClean="0"/>
              <a:t>‹#›</a:t>
            </a:fld>
            <a:endParaRPr lang="zh-CN" altLang="en-US"/>
          </a:p>
        </p:txBody>
      </p:sp>
      <p:cxnSp>
        <p:nvCxnSpPr>
          <p:cNvPr id="314575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1048785" name="Vertical Title 1"/>
          <p:cNvSpPr>
            <a:spLocks noGrp="1"/>
          </p:cNvSpPr>
          <p:nvPr>
            <p:ph type="title" orient="vert"/>
          </p:nvPr>
        </p:nvSpPr>
        <p:spPr>
          <a:xfrm>
            <a:off x="8999356" y="982131"/>
            <a:ext cx="1890895" cy="4893735"/>
          </a:xfrm>
        </p:spPr>
        <p:txBody>
          <a:bodyPr vert="eaVert"/>
          <a:lstStyle/>
          <a:p>
            <a:r>
              <a:rPr lang="zh-CN" altLang="en-US"/>
              <a:t>单击此处编辑母版标题样式</a:t>
            </a:r>
            <a:endParaRPr lang="en-US" dirty="0"/>
          </a:p>
        </p:txBody>
      </p:sp>
      <p:sp>
        <p:nvSpPr>
          <p:cNvPr id="1048786" name="Vertical Text Placeholder 2"/>
          <p:cNvSpPr>
            <a:spLocks noGrp="1"/>
          </p:cNvSpPr>
          <p:nvPr>
            <p:ph type="body" orient="vert" idx="1"/>
          </p:nvPr>
        </p:nvSpPr>
        <p:spPr>
          <a:xfrm>
            <a:off x="1295398" y="982132"/>
            <a:ext cx="7433025" cy="4893734"/>
          </a:xfrm>
        </p:spPr>
        <p:txBody>
          <a:bodyPr vert="eaVert" ancho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048787" name="Date Placeholder 3"/>
          <p:cNvSpPr>
            <a:spLocks noGrp="1"/>
          </p:cNvSpPr>
          <p:nvPr>
            <p:ph type="dt" sz="half" idx="10"/>
          </p:nvPr>
        </p:nvSpPr>
        <p:spPr/>
        <p:txBody>
          <a:bodyPr/>
          <a:lstStyle/>
          <a:p>
            <a:fld id="{F75BA3A0-ADEB-4605-A8EB-C5003D78719F}" type="datetimeFigureOut">
              <a:rPr lang="zh-CN" altLang="en-US" smtClean="0"/>
              <a:t>2024/3/10</a:t>
            </a:fld>
            <a:endParaRPr lang="zh-CN" altLang="en-US"/>
          </a:p>
        </p:txBody>
      </p:sp>
      <p:sp>
        <p:nvSpPr>
          <p:cNvPr id="1048788" name="Footer Placeholder 4"/>
          <p:cNvSpPr>
            <a:spLocks noGrp="1"/>
          </p:cNvSpPr>
          <p:nvPr>
            <p:ph type="ftr" sz="quarter" idx="11"/>
          </p:nvPr>
        </p:nvSpPr>
        <p:spPr/>
        <p:txBody>
          <a:bodyPr/>
          <a:lstStyle/>
          <a:p>
            <a:endParaRPr lang="zh-CN" altLang="en-US"/>
          </a:p>
        </p:txBody>
      </p:sp>
      <p:sp>
        <p:nvSpPr>
          <p:cNvPr id="1048789" name="Slide Number Placeholder 5"/>
          <p:cNvSpPr>
            <a:spLocks noGrp="1"/>
          </p:cNvSpPr>
          <p:nvPr>
            <p:ph type="sldNum" sz="quarter" idx="12"/>
          </p:nvPr>
        </p:nvSpPr>
        <p:spPr/>
        <p:txBody>
          <a:bodyPr/>
          <a:lstStyle/>
          <a:p>
            <a:fld id="{0C7D28E2-4A7C-40A4-AC9A-0A60A79F4462}" type="slidenum">
              <a:rPr lang="zh-CN" altLang="en-US" smtClean="0"/>
              <a:t>‹#›</a:t>
            </a:fld>
            <a:endParaRPr lang="zh-CN" altLang="en-US"/>
          </a:p>
        </p:txBody>
      </p:sp>
      <p:cxnSp>
        <p:nvCxnSpPr>
          <p:cNvPr id="3145749"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103" name="Group 6"/>
          <p:cNvGrpSpPr/>
          <p:nvPr/>
        </p:nvGrpSpPr>
        <p:grpSpPr>
          <a:xfrm>
            <a:off x="-16934" y="0"/>
            <a:ext cx="12231160" cy="6856214"/>
            <a:chOff x="-16934" y="0"/>
            <a:chExt cx="12231160" cy="6856214"/>
          </a:xfrm>
        </p:grpSpPr>
        <p:pic>
          <p:nvPicPr>
            <p:cNvPr id="2097164" name="Picture 15" descr="HD-PanelTitleR1.png"/>
            <p:cNvPicPr>
              <a:picLocks noChangeAspect="1"/>
            </p:cNvPicPr>
            <p:nvPr/>
          </p:nvPicPr>
          <p:blipFill>
            <a:blip r:embed="rId2"/>
            <a:stretch>
              <a:fillRect/>
            </a:stretch>
          </p:blipFill>
          <p:spPr>
            <a:xfrm>
              <a:off x="0" y="0"/>
              <a:ext cx="12188825" cy="6856214"/>
            </a:xfrm>
            <a:prstGeom prst="rect">
              <a:avLst/>
            </a:prstGeom>
          </p:spPr>
        </p:pic>
        <p:sp>
          <p:nvSpPr>
            <p:cNvPr id="1048651"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2097165" name="Picture 16" descr="HDRibbonTitle-UniformTrim.png"/>
            <p:cNvPicPr>
              <a:picLocks noChangeAspect="1"/>
            </p:cNvPicPr>
            <p:nvPr/>
          </p:nvPicPr>
          <p:blipFill rotWithShape="1">
            <a:blip r:embed="rId3"/>
            <a:srcRect/>
            <a:stretch>
              <a:fillRect/>
            </a:stretch>
          </p:blipFill>
          <p:spPr>
            <a:xfrm>
              <a:off x="-16934" y="3147609"/>
              <a:ext cx="2478024" cy="612648"/>
            </a:xfrm>
            <a:prstGeom prst="rect">
              <a:avLst/>
            </a:prstGeom>
          </p:spPr>
        </p:pic>
        <p:pic>
          <p:nvPicPr>
            <p:cNvPr id="2097166" name="Picture 19" descr="HDRibbonTitle-UniformTrim.png"/>
            <p:cNvPicPr>
              <a:picLocks noChangeAspect="1"/>
            </p:cNvPicPr>
            <p:nvPr/>
          </p:nvPicPr>
          <p:blipFill rotWithShape="1">
            <a:blip r:embed="rId3"/>
            <a:srcRect/>
            <a:stretch>
              <a:fillRect/>
            </a:stretch>
          </p:blipFill>
          <p:spPr>
            <a:xfrm>
              <a:off x="9736202" y="3147609"/>
              <a:ext cx="2478024" cy="612648"/>
            </a:xfrm>
            <a:prstGeom prst="rect">
              <a:avLst/>
            </a:prstGeom>
          </p:spPr>
        </p:pic>
      </p:grpSp>
      <p:sp>
        <p:nvSpPr>
          <p:cNvPr id="104865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zh-CN" altLang="en-US"/>
              <a:t>单击此处编辑母版标题样式</a:t>
            </a:r>
            <a:endParaRPr lang="en-US" dirty="0"/>
          </a:p>
        </p:txBody>
      </p:sp>
      <p:sp>
        <p:nvSpPr>
          <p:cNvPr id="104865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1048654" name="Date Placeholder 3"/>
          <p:cNvSpPr>
            <a:spLocks noGrp="1"/>
          </p:cNvSpPr>
          <p:nvPr>
            <p:ph type="dt" sz="half" idx="10"/>
          </p:nvPr>
        </p:nvSpPr>
        <p:spPr>
          <a:xfrm>
            <a:off x="7983232" y="5037663"/>
            <a:ext cx="897467" cy="279400"/>
          </a:xfrm>
        </p:spPr>
        <p:txBody>
          <a:bodyPr/>
          <a:lstStyle/>
          <a:p>
            <a:fld id="{F75BA3A0-ADEB-4605-A8EB-C5003D78719F}" type="datetimeFigureOut">
              <a:rPr lang="zh-CN" altLang="en-US" smtClean="0"/>
              <a:t>2024/3/10</a:t>
            </a:fld>
            <a:endParaRPr lang="zh-CN" altLang="en-US"/>
          </a:p>
        </p:txBody>
      </p:sp>
      <p:sp>
        <p:nvSpPr>
          <p:cNvPr id="1048655" name="Footer Placeholder 4"/>
          <p:cNvSpPr>
            <a:spLocks noGrp="1"/>
          </p:cNvSpPr>
          <p:nvPr>
            <p:ph type="ftr" sz="quarter" idx="11"/>
          </p:nvPr>
        </p:nvSpPr>
        <p:spPr>
          <a:xfrm>
            <a:off x="2692397" y="5037663"/>
            <a:ext cx="5214635" cy="279400"/>
          </a:xfrm>
        </p:spPr>
        <p:txBody>
          <a:bodyPr/>
          <a:lstStyle/>
          <a:p>
            <a:endParaRPr lang="zh-CN" altLang="en-US"/>
          </a:p>
        </p:txBody>
      </p:sp>
      <p:sp>
        <p:nvSpPr>
          <p:cNvPr id="1048656" name="Slide Number Placeholder 5"/>
          <p:cNvSpPr>
            <a:spLocks noGrp="1"/>
          </p:cNvSpPr>
          <p:nvPr>
            <p:ph type="sldNum" sz="quarter" idx="12"/>
          </p:nvPr>
        </p:nvSpPr>
        <p:spPr>
          <a:xfrm>
            <a:off x="8956900" y="5037663"/>
            <a:ext cx="551167" cy="279400"/>
          </a:xfrm>
        </p:spPr>
        <p:txBody>
          <a:bodyPr/>
          <a:lstStyle/>
          <a:p>
            <a:fld id="{0C7D28E2-4A7C-40A4-AC9A-0A60A79F4462}" type="slidenum">
              <a:rPr lang="zh-CN" altLang="en-US" smtClean="0"/>
              <a:t>‹#›</a:t>
            </a:fld>
            <a:endParaRPr lang="zh-CN" altLang="en-US"/>
          </a:p>
        </p:txBody>
      </p:sp>
      <p:cxnSp>
        <p:nvCxnSpPr>
          <p:cNvPr id="3145732"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cxnSp>
        <p:nvCxnSpPr>
          <p:cNvPr id="3145731"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1048626" name="Title 1"/>
          <p:cNvSpPr>
            <a:spLocks noGrp="1"/>
          </p:cNvSpPr>
          <p:nvPr>
            <p:ph type="title"/>
          </p:nvPr>
        </p:nvSpPr>
        <p:spPr/>
        <p:txBody>
          <a:bodyPr/>
          <a:lstStyle/>
          <a:p>
            <a:r>
              <a:rPr lang="zh-CN" altLang="en-US"/>
              <a:t>单击此处编辑母版标题样式</a:t>
            </a:r>
            <a:endParaRPr lang="en-US" dirty="0"/>
          </a:p>
        </p:txBody>
      </p:sp>
      <p:sp>
        <p:nvSpPr>
          <p:cNvPr id="1048627"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048628" name="Date Placeholder 3"/>
          <p:cNvSpPr>
            <a:spLocks noGrp="1"/>
          </p:cNvSpPr>
          <p:nvPr>
            <p:ph type="dt" sz="half" idx="10"/>
          </p:nvPr>
        </p:nvSpPr>
        <p:spPr/>
        <p:txBody>
          <a:bodyPr/>
          <a:lstStyle/>
          <a:p>
            <a:fld id="{F75BA3A0-ADEB-4605-A8EB-C5003D78719F}" type="datetimeFigureOut">
              <a:rPr lang="zh-CN" altLang="en-US" smtClean="0"/>
              <a:t>2024/3/10</a:t>
            </a:fld>
            <a:endParaRPr lang="zh-CN" altLang="en-US"/>
          </a:p>
        </p:txBody>
      </p:sp>
      <p:sp>
        <p:nvSpPr>
          <p:cNvPr id="1048629" name="Footer Placeholder 4"/>
          <p:cNvSpPr>
            <a:spLocks noGrp="1"/>
          </p:cNvSpPr>
          <p:nvPr>
            <p:ph type="ftr" sz="quarter" idx="11"/>
          </p:nvPr>
        </p:nvSpPr>
        <p:spPr/>
        <p:txBody>
          <a:bodyPr/>
          <a:lstStyle/>
          <a:p>
            <a:endParaRPr lang="zh-CN" altLang="en-US"/>
          </a:p>
        </p:txBody>
      </p:sp>
      <p:sp>
        <p:nvSpPr>
          <p:cNvPr id="1048630" name="Slide Number Placeholder 5"/>
          <p:cNvSpPr>
            <a:spLocks noGrp="1"/>
          </p:cNvSpPr>
          <p:nvPr>
            <p:ph type="sldNum" sz="quarter" idx="12"/>
          </p:nvPr>
        </p:nvSpPr>
        <p:spPr/>
        <p:txBody>
          <a:bodyPr/>
          <a:lstStyle/>
          <a:p>
            <a:fld id="{0C7D28E2-4A7C-40A4-AC9A-0A60A79F446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cxnSp>
        <p:nvCxnSpPr>
          <p:cNvPr id="3145729"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1048590" name="Title 1"/>
          <p:cNvSpPr>
            <a:spLocks noGrp="1"/>
          </p:cNvSpPr>
          <p:nvPr>
            <p:ph type="title"/>
          </p:nvPr>
        </p:nvSpPr>
        <p:spPr/>
        <p:txBody>
          <a:bodyPr/>
          <a:lstStyle/>
          <a:p>
            <a:r>
              <a:rPr lang="zh-CN" altLang="en-US"/>
              <a:t>单击此处编辑母版标题样式</a:t>
            </a:r>
            <a:endParaRPr lang="en-US" dirty="0"/>
          </a:p>
        </p:txBody>
      </p:sp>
      <p:sp>
        <p:nvSpPr>
          <p:cNvPr id="1048591"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048592" name="Date Placeholder 3"/>
          <p:cNvSpPr>
            <a:spLocks noGrp="1"/>
          </p:cNvSpPr>
          <p:nvPr>
            <p:ph type="dt" sz="half" idx="10"/>
          </p:nvPr>
        </p:nvSpPr>
        <p:spPr/>
        <p:txBody>
          <a:bodyPr/>
          <a:lstStyle/>
          <a:p>
            <a:fld id="{F75BA3A0-ADEB-4605-A8EB-C5003D78719F}" type="datetimeFigureOut">
              <a:rPr lang="zh-CN" altLang="en-US" smtClean="0"/>
              <a:t>2024/3/10</a:t>
            </a:fld>
            <a:endParaRPr lang="zh-CN" altLang="en-US"/>
          </a:p>
        </p:txBody>
      </p:sp>
      <p:sp>
        <p:nvSpPr>
          <p:cNvPr id="1048593" name="Footer Placeholder 4"/>
          <p:cNvSpPr>
            <a:spLocks noGrp="1"/>
          </p:cNvSpPr>
          <p:nvPr>
            <p:ph type="ftr" sz="quarter" idx="11"/>
          </p:nvPr>
        </p:nvSpPr>
        <p:spPr/>
        <p:txBody>
          <a:bodyPr/>
          <a:lstStyle/>
          <a:p>
            <a:endParaRPr lang="zh-CN" altLang="en-US"/>
          </a:p>
        </p:txBody>
      </p:sp>
      <p:sp>
        <p:nvSpPr>
          <p:cNvPr id="1048594" name="Slide Number Placeholder 5"/>
          <p:cNvSpPr>
            <a:spLocks noGrp="1"/>
          </p:cNvSpPr>
          <p:nvPr>
            <p:ph type="sldNum" sz="quarter" idx="12"/>
          </p:nvPr>
        </p:nvSpPr>
        <p:spPr/>
        <p:txBody>
          <a:bodyPr/>
          <a:lstStyle/>
          <a:p>
            <a:fld id="{0C7D28E2-4A7C-40A4-AC9A-0A60A79F4462}"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719"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zh-CN" altLang="en-US"/>
              <a:t>单击此处编辑母版标题样式</a:t>
            </a:r>
            <a:endParaRPr lang="en-US" dirty="0"/>
          </a:p>
        </p:txBody>
      </p:sp>
      <p:sp>
        <p:nvSpPr>
          <p:cNvPr id="1048720"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1048721" name="Date Placeholder 3"/>
          <p:cNvSpPr>
            <a:spLocks noGrp="1"/>
          </p:cNvSpPr>
          <p:nvPr>
            <p:ph type="dt" sz="half" idx="10"/>
          </p:nvPr>
        </p:nvSpPr>
        <p:spPr/>
        <p:txBody>
          <a:bodyPr/>
          <a:lstStyle/>
          <a:p>
            <a:fld id="{F75BA3A0-ADEB-4605-A8EB-C5003D78719F}" type="datetimeFigureOut">
              <a:rPr lang="zh-CN" altLang="en-US" smtClean="0"/>
              <a:t>2024/3/10</a:t>
            </a:fld>
            <a:endParaRPr lang="zh-CN" altLang="en-US"/>
          </a:p>
        </p:txBody>
      </p:sp>
      <p:sp>
        <p:nvSpPr>
          <p:cNvPr id="1048722" name="Footer Placeholder 4"/>
          <p:cNvSpPr>
            <a:spLocks noGrp="1"/>
          </p:cNvSpPr>
          <p:nvPr>
            <p:ph type="ftr" sz="quarter" idx="11"/>
          </p:nvPr>
        </p:nvSpPr>
        <p:spPr/>
        <p:txBody>
          <a:bodyPr/>
          <a:lstStyle/>
          <a:p>
            <a:endParaRPr lang="zh-CN" altLang="en-US"/>
          </a:p>
        </p:txBody>
      </p:sp>
      <p:sp>
        <p:nvSpPr>
          <p:cNvPr id="1048723" name="Slide Number Placeholder 5"/>
          <p:cNvSpPr>
            <a:spLocks noGrp="1"/>
          </p:cNvSpPr>
          <p:nvPr>
            <p:ph type="sldNum" sz="quarter" idx="12"/>
          </p:nvPr>
        </p:nvSpPr>
        <p:spPr/>
        <p:txBody>
          <a:bodyPr/>
          <a:lstStyle/>
          <a:p>
            <a:fld id="{0C7D28E2-4A7C-40A4-AC9A-0A60A79F4462}" type="slidenum">
              <a:rPr lang="zh-CN" altLang="en-US" smtClean="0"/>
              <a:t>‹#›</a:t>
            </a:fld>
            <a:endParaRPr lang="zh-CN" altLang="en-US"/>
          </a:p>
        </p:txBody>
      </p:sp>
      <p:cxnSp>
        <p:nvCxnSpPr>
          <p:cNvPr id="3145741"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cxnSp>
        <p:nvCxnSpPr>
          <p:cNvPr id="3145734"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1048666" name="Title 1"/>
          <p:cNvSpPr>
            <a:spLocks noGrp="1"/>
          </p:cNvSpPr>
          <p:nvPr>
            <p:ph type="title"/>
          </p:nvPr>
        </p:nvSpPr>
        <p:spPr/>
        <p:txBody>
          <a:bodyPr/>
          <a:lstStyle/>
          <a:p>
            <a:r>
              <a:rPr lang="zh-CN" altLang="en-US"/>
              <a:t>单击此处编辑母版标题样式</a:t>
            </a:r>
            <a:endParaRPr lang="en-US" dirty="0"/>
          </a:p>
        </p:txBody>
      </p:sp>
      <p:sp>
        <p:nvSpPr>
          <p:cNvPr id="1048667" name="Content Placeholder 2"/>
          <p:cNvSpPr>
            <a:spLocks noGrp="1"/>
          </p:cNvSpPr>
          <p:nvPr>
            <p:ph sz="half" idx="1"/>
          </p:nvPr>
        </p:nvSpPr>
        <p:spPr>
          <a:xfrm>
            <a:off x="1298448" y="2560320"/>
            <a:ext cx="4718304" cy="3310128"/>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048668" name="Content Placeholder 3"/>
          <p:cNvSpPr>
            <a:spLocks noGrp="1"/>
          </p:cNvSpPr>
          <p:nvPr>
            <p:ph sz="half" idx="2"/>
          </p:nvPr>
        </p:nvSpPr>
        <p:spPr>
          <a:xfrm>
            <a:off x="6181344" y="2560320"/>
            <a:ext cx="4718304" cy="3310128"/>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048669" name="Date Placeholder 4"/>
          <p:cNvSpPr>
            <a:spLocks noGrp="1"/>
          </p:cNvSpPr>
          <p:nvPr>
            <p:ph type="dt" sz="half" idx="10"/>
          </p:nvPr>
        </p:nvSpPr>
        <p:spPr/>
        <p:txBody>
          <a:bodyPr/>
          <a:lstStyle/>
          <a:p>
            <a:fld id="{F75BA3A0-ADEB-4605-A8EB-C5003D78719F}" type="datetimeFigureOut">
              <a:rPr lang="zh-CN" altLang="en-US" smtClean="0"/>
              <a:t>2024/3/10</a:t>
            </a:fld>
            <a:endParaRPr lang="zh-CN" altLang="en-US"/>
          </a:p>
        </p:txBody>
      </p:sp>
      <p:sp>
        <p:nvSpPr>
          <p:cNvPr id="1048670" name="Footer Placeholder 5"/>
          <p:cNvSpPr>
            <a:spLocks noGrp="1"/>
          </p:cNvSpPr>
          <p:nvPr>
            <p:ph type="ftr" sz="quarter" idx="11"/>
          </p:nvPr>
        </p:nvSpPr>
        <p:spPr/>
        <p:txBody>
          <a:bodyPr/>
          <a:lstStyle/>
          <a:p>
            <a:endParaRPr lang="zh-CN" altLang="en-US"/>
          </a:p>
        </p:txBody>
      </p:sp>
      <p:sp>
        <p:nvSpPr>
          <p:cNvPr id="1048671" name="Slide Number Placeholder 6"/>
          <p:cNvSpPr>
            <a:spLocks noGrp="1"/>
          </p:cNvSpPr>
          <p:nvPr>
            <p:ph type="sldNum" sz="quarter" idx="12"/>
          </p:nvPr>
        </p:nvSpPr>
        <p:spPr/>
        <p:txBody>
          <a:bodyPr/>
          <a:lstStyle/>
          <a:p>
            <a:fld id="{0C7D28E2-4A7C-40A4-AC9A-0A60A79F4462}"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672" name="Title 1"/>
          <p:cNvSpPr>
            <a:spLocks noGrp="1"/>
          </p:cNvSpPr>
          <p:nvPr>
            <p:ph type="title"/>
          </p:nvPr>
        </p:nvSpPr>
        <p:spPr/>
        <p:txBody>
          <a:bodyPr/>
          <a:lstStyle/>
          <a:p>
            <a:r>
              <a:rPr lang="zh-CN" altLang="en-US"/>
              <a:t>单击此处编辑母版标题样式</a:t>
            </a:r>
            <a:endParaRPr lang="en-US" dirty="0"/>
          </a:p>
        </p:txBody>
      </p:sp>
      <p:sp>
        <p:nvSpPr>
          <p:cNvPr id="104867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8674" name="Content Placeholder 3"/>
          <p:cNvSpPr>
            <a:spLocks noGrp="1"/>
          </p:cNvSpPr>
          <p:nvPr>
            <p:ph sz="half" idx="2"/>
          </p:nvPr>
        </p:nvSpPr>
        <p:spPr>
          <a:xfrm>
            <a:off x="1295400" y="3243262"/>
            <a:ext cx="4718304" cy="2632605"/>
          </a:xfrm>
        </p:spPr>
        <p:txBody>
          <a:bodyPr anchor="t">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04867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8676" name="Content Placeholder 5"/>
          <p:cNvSpPr>
            <a:spLocks noGrp="1"/>
          </p:cNvSpPr>
          <p:nvPr>
            <p:ph sz="quarter" idx="4"/>
          </p:nvPr>
        </p:nvSpPr>
        <p:spPr>
          <a:xfrm>
            <a:off x="6180670" y="3243262"/>
            <a:ext cx="4718304" cy="2632605"/>
          </a:xfrm>
        </p:spPr>
        <p:txBody>
          <a:bodyPr anchor="t">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048677" name="Date Placeholder 6"/>
          <p:cNvSpPr>
            <a:spLocks noGrp="1"/>
          </p:cNvSpPr>
          <p:nvPr>
            <p:ph type="dt" sz="half" idx="10"/>
          </p:nvPr>
        </p:nvSpPr>
        <p:spPr/>
        <p:txBody>
          <a:bodyPr/>
          <a:lstStyle/>
          <a:p>
            <a:fld id="{F75BA3A0-ADEB-4605-A8EB-C5003D78719F}" type="datetimeFigureOut">
              <a:rPr lang="zh-CN" altLang="en-US" smtClean="0"/>
              <a:t>2024/3/10</a:t>
            </a:fld>
            <a:endParaRPr lang="zh-CN" altLang="en-US"/>
          </a:p>
        </p:txBody>
      </p:sp>
      <p:sp>
        <p:nvSpPr>
          <p:cNvPr id="1048678" name="Footer Placeholder 7"/>
          <p:cNvSpPr>
            <a:spLocks noGrp="1"/>
          </p:cNvSpPr>
          <p:nvPr>
            <p:ph type="ftr" sz="quarter" idx="11"/>
          </p:nvPr>
        </p:nvSpPr>
        <p:spPr/>
        <p:txBody>
          <a:bodyPr/>
          <a:lstStyle/>
          <a:p>
            <a:endParaRPr lang="zh-CN" altLang="en-US"/>
          </a:p>
        </p:txBody>
      </p:sp>
      <p:sp>
        <p:nvSpPr>
          <p:cNvPr id="1048679" name="Slide Number Placeholder 8"/>
          <p:cNvSpPr>
            <a:spLocks noGrp="1"/>
          </p:cNvSpPr>
          <p:nvPr>
            <p:ph type="sldNum" sz="quarter" idx="12"/>
          </p:nvPr>
        </p:nvSpPr>
        <p:spPr/>
        <p:txBody>
          <a:bodyPr/>
          <a:lstStyle/>
          <a:p>
            <a:fld id="{0C7D28E2-4A7C-40A4-AC9A-0A60A79F4462}" type="slidenum">
              <a:rPr lang="zh-CN" altLang="en-US" smtClean="0"/>
              <a:t>‹#›</a:t>
            </a:fld>
            <a:endParaRPr lang="zh-CN" altLang="en-US"/>
          </a:p>
        </p:txBody>
      </p:sp>
      <p:cxnSp>
        <p:nvCxnSpPr>
          <p:cNvPr id="3145735"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715" name="Title 1"/>
          <p:cNvSpPr>
            <a:spLocks noGrp="1"/>
          </p:cNvSpPr>
          <p:nvPr>
            <p:ph type="title"/>
          </p:nvPr>
        </p:nvSpPr>
        <p:spPr/>
        <p:txBody>
          <a:bodyPr/>
          <a:lstStyle/>
          <a:p>
            <a:r>
              <a:rPr lang="zh-CN" altLang="en-US"/>
              <a:t>单击此处编辑母版标题样式</a:t>
            </a:r>
            <a:endParaRPr lang="en-US" dirty="0"/>
          </a:p>
        </p:txBody>
      </p:sp>
      <p:sp>
        <p:nvSpPr>
          <p:cNvPr id="1048716" name="Date Placeholder 2"/>
          <p:cNvSpPr>
            <a:spLocks noGrp="1"/>
          </p:cNvSpPr>
          <p:nvPr>
            <p:ph type="dt" sz="half" idx="10"/>
          </p:nvPr>
        </p:nvSpPr>
        <p:spPr/>
        <p:txBody>
          <a:bodyPr/>
          <a:lstStyle/>
          <a:p>
            <a:fld id="{F75BA3A0-ADEB-4605-A8EB-C5003D78719F}" type="datetimeFigureOut">
              <a:rPr lang="zh-CN" altLang="en-US" smtClean="0"/>
              <a:t>2024/3/10</a:t>
            </a:fld>
            <a:endParaRPr lang="zh-CN" altLang="en-US"/>
          </a:p>
        </p:txBody>
      </p:sp>
      <p:sp>
        <p:nvSpPr>
          <p:cNvPr id="1048717" name="Footer Placeholder 3"/>
          <p:cNvSpPr>
            <a:spLocks noGrp="1"/>
          </p:cNvSpPr>
          <p:nvPr>
            <p:ph type="ftr" sz="quarter" idx="11"/>
          </p:nvPr>
        </p:nvSpPr>
        <p:spPr/>
        <p:txBody>
          <a:bodyPr/>
          <a:lstStyle/>
          <a:p>
            <a:endParaRPr lang="zh-CN" altLang="en-US"/>
          </a:p>
        </p:txBody>
      </p:sp>
      <p:sp>
        <p:nvSpPr>
          <p:cNvPr id="1048718" name="Slide Number Placeholder 4"/>
          <p:cNvSpPr>
            <a:spLocks noGrp="1"/>
          </p:cNvSpPr>
          <p:nvPr>
            <p:ph type="sldNum" sz="quarter" idx="12"/>
          </p:nvPr>
        </p:nvSpPr>
        <p:spPr/>
        <p:txBody>
          <a:bodyPr/>
          <a:lstStyle/>
          <a:p>
            <a:fld id="{0C7D28E2-4A7C-40A4-AC9A-0A60A79F4462}" type="slidenum">
              <a:rPr lang="zh-CN" altLang="en-US" smtClean="0"/>
              <a:t>‹#›</a:t>
            </a:fld>
            <a:endParaRPr lang="zh-CN" altLang="en-US"/>
          </a:p>
        </p:txBody>
      </p:sp>
      <p:cxnSp>
        <p:nvCxnSpPr>
          <p:cNvPr id="3145740"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657" name="Date Placeholder 1"/>
          <p:cNvSpPr>
            <a:spLocks noGrp="1"/>
          </p:cNvSpPr>
          <p:nvPr>
            <p:ph type="dt" sz="half" idx="10"/>
          </p:nvPr>
        </p:nvSpPr>
        <p:spPr/>
        <p:txBody>
          <a:bodyPr/>
          <a:lstStyle/>
          <a:p>
            <a:fld id="{F75BA3A0-ADEB-4605-A8EB-C5003D78719F}" type="datetimeFigureOut">
              <a:rPr lang="zh-CN" altLang="en-US" smtClean="0"/>
              <a:t>2024/3/10</a:t>
            </a:fld>
            <a:endParaRPr lang="zh-CN" altLang="en-US"/>
          </a:p>
        </p:txBody>
      </p:sp>
      <p:sp>
        <p:nvSpPr>
          <p:cNvPr id="1048658" name="Footer Placeholder 2"/>
          <p:cNvSpPr>
            <a:spLocks noGrp="1"/>
          </p:cNvSpPr>
          <p:nvPr>
            <p:ph type="ftr" sz="quarter" idx="11"/>
          </p:nvPr>
        </p:nvSpPr>
        <p:spPr/>
        <p:txBody>
          <a:bodyPr/>
          <a:lstStyle/>
          <a:p>
            <a:endParaRPr lang="zh-CN" altLang="en-US"/>
          </a:p>
        </p:txBody>
      </p:sp>
      <p:sp>
        <p:nvSpPr>
          <p:cNvPr id="1048659" name="Slide Number Placeholder 3"/>
          <p:cNvSpPr>
            <a:spLocks noGrp="1"/>
          </p:cNvSpPr>
          <p:nvPr>
            <p:ph type="sldNum" sz="quarter" idx="12"/>
          </p:nvPr>
        </p:nvSpPr>
        <p:spPr/>
        <p:txBody>
          <a:bodyPr/>
          <a:lstStyle/>
          <a:p>
            <a:fld id="{0C7D28E2-4A7C-40A4-AC9A-0A60A79F4462}"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709" name="Title 1"/>
          <p:cNvSpPr>
            <a:spLocks noGrp="1"/>
          </p:cNvSpPr>
          <p:nvPr>
            <p:ph type="title"/>
          </p:nvPr>
        </p:nvSpPr>
        <p:spPr>
          <a:xfrm>
            <a:off x="1293811" y="1388534"/>
            <a:ext cx="3718455" cy="1371600"/>
          </a:xfrm>
        </p:spPr>
        <p:txBody>
          <a:bodyPr anchor="b">
            <a:normAutofit/>
          </a:bodyPr>
          <a:lstStyle>
            <a:lvl1pPr algn="ctr">
              <a:defRPr sz="2400" b="0"/>
            </a:lvl1pPr>
          </a:lstStyle>
          <a:p>
            <a:r>
              <a:rPr lang="zh-CN" altLang="en-US"/>
              <a:t>单击此处编辑母版标题样式</a:t>
            </a:r>
            <a:endParaRPr lang="en-US" dirty="0"/>
          </a:p>
        </p:txBody>
      </p:sp>
      <p:sp>
        <p:nvSpPr>
          <p:cNvPr id="1048710" name="Content Placeholder 2"/>
          <p:cNvSpPr>
            <a:spLocks noGrp="1"/>
          </p:cNvSpPr>
          <p:nvPr>
            <p:ph idx="1"/>
          </p:nvPr>
        </p:nvSpPr>
        <p:spPr>
          <a:xfrm>
            <a:off x="5418668" y="982131"/>
            <a:ext cx="5469466" cy="4893735"/>
          </a:xfrm>
        </p:spPr>
        <p:txBody>
          <a:bodyPr anchor="ct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048711"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48712" name="Date Placeholder 4"/>
          <p:cNvSpPr>
            <a:spLocks noGrp="1"/>
          </p:cNvSpPr>
          <p:nvPr>
            <p:ph type="dt" sz="half" idx="10"/>
          </p:nvPr>
        </p:nvSpPr>
        <p:spPr/>
        <p:txBody>
          <a:bodyPr/>
          <a:lstStyle/>
          <a:p>
            <a:fld id="{F75BA3A0-ADEB-4605-A8EB-C5003D78719F}" type="datetimeFigureOut">
              <a:rPr lang="zh-CN" altLang="en-US" smtClean="0"/>
              <a:t>2024/3/10</a:t>
            </a:fld>
            <a:endParaRPr lang="zh-CN" altLang="en-US"/>
          </a:p>
        </p:txBody>
      </p:sp>
      <p:sp>
        <p:nvSpPr>
          <p:cNvPr id="1048713" name="Footer Placeholder 5"/>
          <p:cNvSpPr>
            <a:spLocks noGrp="1"/>
          </p:cNvSpPr>
          <p:nvPr>
            <p:ph type="ftr" sz="quarter" idx="11"/>
          </p:nvPr>
        </p:nvSpPr>
        <p:spPr/>
        <p:txBody>
          <a:bodyPr/>
          <a:lstStyle/>
          <a:p>
            <a:endParaRPr lang="zh-CN" altLang="en-US"/>
          </a:p>
        </p:txBody>
      </p:sp>
      <p:sp>
        <p:nvSpPr>
          <p:cNvPr id="1048714" name="Slide Number Placeholder 6"/>
          <p:cNvSpPr>
            <a:spLocks noGrp="1"/>
          </p:cNvSpPr>
          <p:nvPr>
            <p:ph type="sldNum" sz="quarter" idx="12"/>
          </p:nvPr>
        </p:nvSpPr>
        <p:spPr/>
        <p:txBody>
          <a:bodyPr/>
          <a:lstStyle/>
          <a:p>
            <a:fld id="{0C7D28E2-4A7C-40A4-AC9A-0A60A79F4462}" type="slidenum">
              <a:rPr lang="zh-CN" altLang="en-US" smtClean="0"/>
              <a:t>‹#›</a:t>
            </a:fld>
            <a:endParaRPr lang="zh-CN" altLang="en-US"/>
          </a:p>
        </p:txBody>
      </p:sp>
      <p:cxnSp>
        <p:nvCxnSpPr>
          <p:cNvPr id="3145739"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685" name="Title 1"/>
          <p:cNvSpPr>
            <a:spLocks noGrp="1"/>
          </p:cNvSpPr>
          <p:nvPr>
            <p:ph type="title"/>
          </p:nvPr>
        </p:nvSpPr>
        <p:spPr>
          <a:xfrm>
            <a:off x="1295399" y="1883832"/>
            <a:ext cx="6241816" cy="1371600"/>
          </a:xfrm>
        </p:spPr>
        <p:txBody>
          <a:bodyPr anchor="b">
            <a:normAutofit/>
          </a:bodyPr>
          <a:lstStyle>
            <a:lvl1pPr algn="ctr">
              <a:defRPr sz="2800" b="0"/>
            </a:lvl1pPr>
          </a:lstStyle>
          <a:p>
            <a:r>
              <a:rPr lang="zh-CN" altLang="en-US"/>
              <a:t>单击此处编辑母版标题样式</a:t>
            </a:r>
            <a:endParaRPr lang="en-US" dirty="0"/>
          </a:p>
        </p:txBody>
      </p:sp>
      <p:sp>
        <p:nvSpPr>
          <p:cNvPr id="1048686"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1048687"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48688" name="Date Placeholder 4"/>
          <p:cNvSpPr>
            <a:spLocks noGrp="1"/>
          </p:cNvSpPr>
          <p:nvPr>
            <p:ph type="dt" sz="half" idx="10"/>
          </p:nvPr>
        </p:nvSpPr>
        <p:spPr/>
        <p:txBody>
          <a:bodyPr/>
          <a:lstStyle/>
          <a:p>
            <a:fld id="{F75BA3A0-ADEB-4605-A8EB-C5003D78719F}" type="datetimeFigureOut">
              <a:rPr lang="zh-CN" altLang="en-US" smtClean="0"/>
              <a:t>2024/3/10</a:t>
            </a:fld>
            <a:endParaRPr lang="zh-CN" altLang="en-US"/>
          </a:p>
        </p:txBody>
      </p:sp>
      <p:sp>
        <p:nvSpPr>
          <p:cNvPr id="1048689" name="Footer Placeholder 5"/>
          <p:cNvSpPr>
            <a:spLocks noGrp="1"/>
          </p:cNvSpPr>
          <p:nvPr>
            <p:ph type="ftr" sz="quarter" idx="11"/>
          </p:nvPr>
        </p:nvSpPr>
        <p:spPr/>
        <p:txBody>
          <a:bodyPr/>
          <a:lstStyle/>
          <a:p>
            <a:endParaRPr lang="zh-CN" altLang="en-US"/>
          </a:p>
        </p:txBody>
      </p:sp>
      <p:sp>
        <p:nvSpPr>
          <p:cNvPr id="1048690" name="Slide Number Placeholder 6"/>
          <p:cNvSpPr>
            <a:spLocks noGrp="1"/>
          </p:cNvSpPr>
          <p:nvPr>
            <p:ph type="sldNum" sz="quarter" idx="12"/>
          </p:nvPr>
        </p:nvSpPr>
        <p:spPr/>
        <p:txBody>
          <a:bodyPr/>
          <a:lstStyle/>
          <a:p>
            <a:fld id="{0C7D28E2-4A7C-40A4-AC9A-0A60A79F4462}"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1048724" name="Title 1"/>
          <p:cNvSpPr>
            <a:spLocks noGrp="1"/>
          </p:cNvSpPr>
          <p:nvPr>
            <p:ph type="title"/>
          </p:nvPr>
        </p:nvSpPr>
        <p:spPr>
          <a:xfrm>
            <a:off x="1295401" y="4815415"/>
            <a:ext cx="9609666" cy="566738"/>
          </a:xfrm>
        </p:spPr>
        <p:txBody>
          <a:bodyPr anchor="b">
            <a:normAutofit/>
          </a:bodyPr>
          <a:lstStyle>
            <a:lvl1pPr algn="ctr">
              <a:defRPr sz="2400" b="0"/>
            </a:lvl1pPr>
          </a:lstStyle>
          <a:p>
            <a:r>
              <a:rPr lang="zh-CN" altLang="en-US"/>
              <a:t>单击此处编辑母版标题样式</a:t>
            </a:r>
            <a:endParaRPr lang="en-US" dirty="0"/>
          </a:p>
        </p:txBody>
      </p:sp>
      <p:sp>
        <p:nvSpPr>
          <p:cNvPr id="1048725"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1048726"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48727" name="Date Placeholder 4"/>
          <p:cNvSpPr>
            <a:spLocks noGrp="1"/>
          </p:cNvSpPr>
          <p:nvPr>
            <p:ph type="dt" sz="half" idx="10"/>
          </p:nvPr>
        </p:nvSpPr>
        <p:spPr/>
        <p:txBody>
          <a:bodyPr/>
          <a:lstStyle/>
          <a:p>
            <a:fld id="{F75BA3A0-ADEB-4605-A8EB-C5003D78719F}" type="datetimeFigureOut">
              <a:rPr lang="zh-CN" altLang="en-US" smtClean="0"/>
              <a:t>2024/3/10</a:t>
            </a:fld>
            <a:endParaRPr lang="zh-CN" altLang="en-US"/>
          </a:p>
        </p:txBody>
      </p:sp>
      <p:sp>
        <p:nvSpPr>
          <p:cNvPr id="1048728" name="Footer Placeholder 5"/>
          <p:cNvSpPr>
            <a:spLocks noGrp="1"/>
          </p:cNvSpPr>
          <p:nvPr>
            <p:ph type="ftr" sz="quarter" idx="11"/>
          </p:nvPr>
        </p:nvSpPr>
        <p:spPr/>
        <p:txBody>
          <a:bodyPr/>
          <a:lstStyle/>
          <a:p>
            <a:endParaRPr lang="zh-CN" altLang="en-US"/>
          </a:p>
        </p:txBody>
      </p:sp>
      <p:sp>
        <p:nvSpPr>
          <p:cNvPr id="1048729" name="Slide Number Placeholder 6"/>
          <p:cNvSpPr>
            <a:spLocks noGrp="1"/>
          </p:cNvSpPr>
          <p:nvPr>
            <p:ph type="sldNum" sz="quarter" idx="12"/>
          </p:nvPr>
        </p:nvSpPr>
        <p:spPr/>
        <p:txBody>
          <a:bodyPr/>
          <a:lstStyle/>
          <a:p>
            <a:fld id="{0C7D28E2-4A7C-40A4-AC9A-0A60A79F4462}"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1048691"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zh-CN" altLang="en-US"/>
              <a:t>单击此处编辑母版标题样式</a:t>
            </a:r>
            <a:endParaRPr lang="en-US" dirty="0"/>
          </a:p>
        </p:txBody>
      </p:sp>
      <p:sp>
        <p:nvSpPr>
          <p:cNvPr id="1048692"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1048693" name="Date Placeholder 3"/>
          <p:cNvSpPr>
            <a:spLocks noGrp="1"/>
          </p:cNvSpPr>
          <p:nvPr>
            <p:ph type="dt" sz="half" idx="10"/>
          </p:nvPr>
        </p:nvSpPr>
        <p:spPr/>
        <p:txBody>
          <a:bodyPr/>
          <a:lstStyle/>
          <a:p>
            <a:fld id="{F75BA3A0-ADEB-4605-A8EB-C5003D78719F}" type="datetimeFigureOut">
              <a:rPr lang="zh-CN" altLang="en-US" smtClean="0"/>
              <a:t>2024/3/10</a:t>
            </a:fld>
            <a:endParaRPr lang="zh-CN" altLang="en-US"/>
          </a:p>
        </p:txBody>
      </p:sp>
      <p:sp>
        <p:nvSpPr>
          <p:cNvPr id="1048694" name="Footer Placeholder 4"/>
          <p:cNvSpPr>
            <a:spLocks noGrp="1"/>
          </p:cNvSpPr>
          <p:nvPr>
            <p:ph type="ftr" sz="quarter" idx="11"/>
          </p:nvPr>
        </p:nvSpPr>
        <p:spPr/>
        <p:txBody>
          <a:bodyPr/>
          <a:lstStyle/>
          <a:p>
            <a:endParaRPr lang="zh-CN" altLang="en-US"/>
          </a:p>
        </p:txBody>
      </p:sp>
      <p:sp>
        <p:nvSpPr>
          <p:cNvPr id="1048695" name="Slide Number Placeholder 5"/>
          <p:cNvSpPr>
            <a:spLocks noGrp="1"/>
          </p:cNvSpPr>
          <p:nvPr>
            <p:ph type="sldNum" sz="quarter" idx="12"/>
          </p:nvPr>
        </p:nvSpPr>
        <p:spPr/>
        <p:txBody>
          <a:bodyPr/>
          <a:lstStyle/>
          <a:p>
            <a:fld id="{0C7D28E2-4A7C-40A4-AC9A-0A60A79F4462}" type="slidenum">
              <a:rPr lang="zh-CN" altLang="en-US" smtClean="0"/>
              <a:t>‹#›</a:t>
            </a:fld>
            <a:endParaRPr lang="zh-CN" altLang="en-US"/>
          </a:p>
        </p:txBody>
      </p:sp>
      <p:cxnSp>
        <p:nvCxnSpPr>
          <p:cNvPr id="3145737"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1048735"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zh-CN" altLang="en-US"/>
              <a:t>单击此处编辑母版标题样式</a:t>
            </a:r>
            <a:endParaRPr lang="en-US" dirty="0"/>
          </a:p>
        </p:txBody>
      </p:sp>
      <p:sp>
        <p:nvSpPr>
          <p:cNvPr id="1048736"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lvl2pPr>
            <a:lvl3pPr marL="914400" indent="0">
              <a:buFontTx/>
              <a:buNone/>
            </a:lvl3pPr>
            <a:lvl4pPr marL="1371600" indent="0">
              <a:buFontTx/>
              <a:buNone/>
            </a:lvl4pPr>
            <a:lvl5pPr marL="1828800" indent="0">
              <a:buFontTx/>
              <a:buNone/>
            </a:lvl5pPr>
          </a:lstStyle>
          <a:p>
            <a:pPr lvl="0"/>
            <a:r>
              <a:rPr lang="zh-CN" altLang="en-US"/>
              <a:t>单击此处编辑母版文本样式</a:t>
            </a:r>
          </a:p>
        </p:txBody>
      </p:sp>
      <p:sp>
        <p:nvSpPr>
          <p:cNvPr id="1048737"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1048738" name="Date Placeholder 3"/>
          <p:cNvSpPr>
            <a:spLocks noGrp="1"/>
          </p:cNvSpPr>
          <p:nvPr>
            <p:ph type="dt" sz="half" idx="10"/>
          </p:nvPr>
        </p:nvSpPr>
        <p:spPr/>
        <p:txBody>
          <a:bodyPr/>
          <a:lstStyle/>
          <a:p>
            <a:fld id="{F75BA3A0-ADEB-4605-A8EB-C5003D78719F}" type="datetimeFigureOut">
              <a:rPr lang="zh-CN" altLang="en-US" smtClean="0"/>
              <a:t>2024/3/10</a:t>
            </a:fld>
            <a:endParaRPr lang="zh-CN" altLang="en-US"/>
          </a:p>
        </p:txBody>
      </p:sp>
      <p:sp>
        <p:nvSpPr>
          <p:cNvPr id="1048739" name="Footer Placeholder 4"/>
          <p:cNvSpPr>
            <a:spLocks noGrp="1"/>
          </p:cNvSpPr>
          <p:nvPr>
            <p:ph type="ftr" sz="quarter" idx="11"/>
          </p:nvPr>
        </p:nvSpPr>
        <p:spPr/>
        <p:txBody>
          <a:bodyPr/>
          <a:lstStyle/>
          <a:p>
            <a:endParaRPr lang="zh-CN" altLang="en-US"/>
          </a:p>
        </p:txBody>
      </p:sp>
      <p:sp>
        <p:nvSpPr>
          <p:cNvPr id="1048740" name="Slide Number Placeholder 5"/>
          <p:cNvSpPr>
            <a:spLocks noGrp="1"/>
          </p:cNvSpPr>
          <p:nvPr>
            <p:ph type="sldNum" sz="quarter" idx="12"/>
          </p:nvPr>
        </p:nvSpPr>
        <p:spPr/>
        <p:txBody>
          <a:bodyPr/>
          <a:lstStyle/>
          <a:p>
            <a:fld id="{0C7D28E2-4A7C-40A4-AC9A-0A60A79F4462}" type="slidenum">
              <a:rPr lang="zh-CN" altLang="en-US" smtClean="0"/>
              <a:t>‹#›</a:t>
            </a:fld>
            <a:endParaRPr lang="zh-CN" altLang="en-US"/>
          </a:p>
        </p:txBody>
      </p:sp>
      <p:sp>
        <p:nvSpPr>
          <p:cNvPr id="1048741"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048742"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3145743"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769"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zh-CN" altLang="en-US"/>
              <a:t>单击此处编辑母版标题样式</a:t>
            </a:r>
            <a:endParaRPr lang="en-US" dirty="0"/>
          </a:p>
        </p:txBody>
      </p:sp>
      <p:sp>
        <p:nvSpPr>
          <p:cNvPr id="1048770"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1048771" name="Date Placeholder 3"/>
          <p:cNvSpPr>
            <a:spLocks noGrp="1"/>
          </p:cNvSpPr>
          <p:nvPr>
            <p:ph type="dt" sz="half" idx="10"/>
          </p:nvPr>
        </p:nvSpPr>
        <p:spPr/>
        <p:txBody>
          <a:bodyPr/>
          <a:lstStyle/>
          <a:p>
            <a:fld id="{F75BA3A0-ADEB-4605-A8EB-C5003D78719F}" type="datetimeFigureOut">
              <a:rPr lang="zh-CN" altLang="en-US" smtClean="0"/>
              <a:t>2024/3/10</a:t>
            </a:fld>
            <a:endParaRPr lang="zh-CN" altLang="en-US"/>
          </a:p>
        </p:txBody>
      </p:sp>
      <p:sp>
        <p:nvSpPr>
          <p:cNvPr id="1048772" name="Footer Placeholder 4"/>
          <p:cNvSpPr>
            <a:spLocks noGrp="1"/>
          </p:cNvSpPr>
          <p:nvPr>
            <p:ph type="ftr" sz="quarter" idx="11"/>
          </p:nvPr>
        </p:nvSpPr>
        <p:spPr/>
        <p:txBody>
          <a:bodyPr/>
          <a:lstStyle/>
          <a:p>
            <a:endParaRPr lang="zh-CN" altLang="en-US"/>
          </a:p>
        </p:txBody>
      </p:sp>
      <p:sp>
        <p:nvSpPr>
          <p:cNvPr id="1048773" name="Slide Number Placeholder 5"/>
          <p:cNvSpPr>
            <a:spLocks noGrp="1"/>
          </p:cNvSpPr>
          <p:nvPr>
            <p:ph type="sldNum" sz="quarter" idx="12"/>
          </p:nvPr>
        </p:nvSpPr>
        <p:spPr/>
        <p:txBody>
          <a:bodyPr/>
          <a:lstStyle/>
          <a:p>
            <a:fld id="{0C7D28E2-4A7C-40A4-AC9A-0A60A79F4462}" type="slidenum">
              <a:rPr lang="zh-CN" altLang="en-US" smtClean="0"/>
              <a:t>‹#›</a:t>
            </a:fld>
            <a:endParaRPr lang="zh-CN" altLang="en-US"/>
          </a:p>
        </p:txBody>
      </p:sp>
      <p:cxnSp>
        <p:nvCxnSpPr>
          <p:cNvPr id="3145747"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1048696"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zh-CN" altLang="en-US"/>
              <a:t>单击此处编辑母版标题样式</a:t>
            </a:r>
            <a:endParaRPr lang="en-US" dirty="0"/>
          </a:p>
        </p:txBody>
      </p:sp>
      <p:sp>
        <p:nvSpPr>
          <p:cNvPr id="1048697"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1048698" name="Date Placeholder 3"/>
          <p:cNvSpPr>
            <a:spLocks noGrp="1"/>
          </p:cNvSpPr>
          <p:nvPr>
            <p:ph type="dt" sz="half" idx="10"/>
          </p:nvPr>
        </p:nvSpPr>
        <p:spPr/>
        <p:txBody>
          <a:bodyPr/>
          <a:lstStyle/>
          <a:p>
            <a:fld id="{F75BA3A0-ADEB-4605-A8EB-C5003D78719F}" type="datetimeFigureOut">
              <a:rPr lang="zh-CN" altLang="en-US" smtClean="0"/>
              <a:t>2024/3/10</a:t>
            </a:fld>
            <a:endParaRPr lang="zh-CN" altLang="en-US"/>
          </a:p>
        </p:txBody>
      </p:sp>
      <p:sp>
        <p:nvSpPr>
          <p:cNvPr id="1048699" name="Footer Placeholder 4"/>
          <p:cNvSpPr>
            <a:spLocks noGrp="1"/>
          </p:cNvSpPr>
          <p:nvPr>
            <p:ph type="ftr" sz="quarter" idx="11"/>
          </p:nvPr>
        </p:nvSpPr>
        <p:spPr/>
        <p:txBody>
          <a:bodyPr/>
          <a:lstStyle/>
          <a:p>
            <a:endParaRPr lang="zh-CN" altLang="en-US"/>
          </a:p>
        </p:txBody>
      </p:sp>
      <p:sp>
        <p:nvSpPr>
          <p:cNvPr id="1048700" name="Slide Number Placeholder 5"/>
          <p:cNvSpPr>
            <a:spLocks noGrp="1"/>
          </p:cNvSpPr>
          <p:nvPr>
            <p:ph type="sldNum" sz="quarter" idx="12"/>
          </p:nvPr>
        </p:nvSpPr>
        <p:spPr/>
        <p:txBody>
          <a:bodyPr/>
          <a:lstStyle/>
          <a:p>
            <a:fld id="{0C7D28E2-4A7C-40A4-AC9A-0A60A79F4462}"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1048701"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zh-CN" altLang="en-US"/>
              <a:t>单击此处编辑母版标题样式</a:t>
            </a:r>
            <a:endParaRPr lang="en-US" dirty="0"/>
          </a:p>
        </p:txBody>
      </p:sp>
      <p:sp>
        <p:nvSpPr>
          <p:cNvPr id="1048702"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104870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1048704" name="Date Placeholder 3"/>
          <p:cNvSpPr>
            <a:spLocks noGrp="1"/>
          </p:cNvSpPr>
          <p:nvPr>
            <p:ph type="dt" sz="half" idx="10"/>
          </p:nvPr>
        </p:nvSpPr>
        <p:spPr/>
        <p:txBody>
          <a:bodyPr/>
          <a:lstStyle/>
          <a:p>
            <a:fld id="{F75BA3A0-ADEB-4605-A8EB-C5003D78719F}" type="datetimeFigureOut">
              <a:rPr lang="zh-CN" altLang="en-US" smtClean="0"/>
              <a:t>2024/3/10</a:t>
            </a:fld>
            <a:endParaRPr lang="zh-CN" altLang="en-US"/>
          </a:p>
        </p:txBody>
      </p:sp>
      <p:sp>
        <p:nvSpPr>
          <p:cNvPr id="1048705" name="Footer Placeholder 4"/>
          <p:cNvSpPr>
            <a:spLocks noGrp="1"/>
          </p:cNvSpPr>
          <p:nvPr>
            <p:ph type="ftr" sz="quarter" idx="11"/>
          </p:nvPr>
        </p:nvSpPr>
        <p:spPr/>
        <p:txBody>
          <a:bodyPr/>
          <a:lstStyle/>
          <a:p>
            <a:endParaRPr lang="zh-CN" altLang="en-US"/>
          </a:p>
        </p:txBody>
      </p:sp>
      <p:sp>
        <p:nvSpPr>
          <p:cNvPr id="1048706" name="Slide Number Placeholder 5"/>
          <p:cNvSpPr>
            <a:spLocks noGrp="1"/>
          </p:cNvSpPr>
          <p:nvPr>
            <p:ph type="sldNum" sz="quarter" idx="12"/>
          </p:nvPr>
        </p:nvSpPr>
        <p:spPr/>
        <p:txBody>
          <a:bodyPr/>
          <a:lstStyle/>
          <a:p>
            <a:fld id="{0C7D28E2-4A7C-40A4-AC9A-0A60A79F4462}" type="slidenum">
              <a:rPr lang="zh-CN" altLang="en-US" smtClean="0"/>
              <a:t>‹#›</a:t>
            </a:fld>
            <a:endParaRPr lang="zh-CN" altLang="en-US"/>
          </a:p>
        </p:txBody>
      </p:sp>
      <p:sp>
        <p:nvSpPr>
          <p:cNvPr id="1048707"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048708"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3145738"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1048660"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zh-CN" altLang="en-US"/>
              <a:t>单击此处编辑母版标题样式</a:t>
            </a:r>
            <a:endParaRPr lang="en-US" dirty="0"/>
          </a:p>
        </p:txBody>
      </p:sp>
      <p:sp>
        <p:nvSpPr>
          <p:cNvPr id="104866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1048662"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1048663" name="Date Placeholder 3"/>
          <p:cNvSpPr>
            <a:spLocks noGrp="1"/>
          </p:cNvSpPr>
          <p:nvPr>
            <p:ph type="dt" sz="half" idx="10"/>
          </p:nvPr>
        </p:nvSpPr>
        <p:spPr/>
        <p:txBody>
          <a:bodyPr/>
          <a:lstStyle/>
          <a:p>
            <a:fld id="{F75BA3A0-ADEB-4605-A8EB-C5003D78719F}" type="datetimeFigureOut">
              <a:rPr lang="zh-CN" altLang="en-US" smtClean="0"/>
              <a:t>2024/3/10</a:t>
            </a:fld>
            <a:endParaRPr lang="zh-CN" altLang="en-US"/>
          </a:p>
        </p:txBody>
      </p:sp>
      <p:sp>
        <p:nvSpPr>
          <p:cNvPr id="1048664" name="Footer Placeholder 4"/>
          <p:cNvSpPr>
            <a:spLocks noGrp="1"/>
          </p:cNvSpPr>
          <p:nvPr>
            <p:ph type="ftr" sz="quarter" idx="11"/>
          </p:nvPr>
        </p:nvSpPr>
        <p:spPr/>
        <p:txBody>
          <a:bodyPr/>
          <a:lstStyle/>
          <a:p>
            <a:endParaRPr lang="zh-CN" altLang="en-US"/>
          </a:p>
        </p:txBody>
      </p:sp>
      <p:sp>
        <p:nvSpPr>
          <p:cNvPr id="1048665" name="Slide Number Placeholder 5"/>
          <p:cNvSpPr>
            <a:spLocks noGrp="1"/>
          </p:cNvSpPr>
          <p:nvPr>
            <p:ph type="sldNum" sz="quarter" idx="12"/>
          </p:nvPr>
        </p:nvSpPr>
        <p:spPr/>
        <p:txBody>
          <a:bodyPr/>
          <a:lstStyle/>
          <a:p>
            <a:fld id="{0C7D28E2-4A7C-40A4-AC9A-0A60A79F4462}" type="slidenum">
              <a:rPr lang="zh-CN" altLang="en-US" smtClean="0"/>
              <a:t>‹#›</a:t>
            </a:fld>
            <a:endParaRPr lang="zh-CN" altLang="en-US"/>
          </a:p>
        </p:txBody>
      </p:sp>
      <p:cxnSp>
        <p:nvCxnSpPr>
          <p:cNvPr id="3145733"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730" name="Title 1"/>
          <p:cNvSpPr>
            <a:spLocks noGrp="1"/>
          </p:cNvSpPr>
          <p:nvPr>
            <p:ph type="title"/>
          </p:nvPr>
        </p:nvSpPr>
        <p:spPr/>
        <p:txBody>
          <a:bodyPr/>
          <a:lstStyle>
            <a:lvl1pPr algn="ctr"/>
          </a:lstStyle>
          <a:p>
            <a:r>
              <a:rPr lang="zh-CN" altLang="en-US"/>
              <a:t>单击此处编辑母版标题样式</a:t>
            </a:r>
            <a:endParaRPr lang="en-US" dirty="0"/>
          </a:p>
        </p:txBody>
      </p:sp>
      <p:sp>
        <p:nvSpPr>
          <p:cNvPr id="1048731" name="Vertical Text Placeholder 2"/>
          <p:cNvSpPr>
            <a:spLocks noGrp="1"/>
          </p:cNvSpPr>
          <p:nvPr>
            <p:ph type="body" orient="vert" idx="1"/>
          </p:nvPr>
        </p:nvSpPr>
        <p:spPr/>
        <p:txBody>
          <a:bodyPr vert="eaVert" ancho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048732" name="Date Placeholder 3"/>
          <p:cNvSpPr>
            <a:spLocks noGrp="1"/>
          </p:cNvSpPr>
          <p:nvPr>
            <p:ph type="dt" sz="half" idx="10"/>
          </p:nvPr>
        </p:nvSpPr>
        <p:spPr/>
        <p:txBody>
          <a:bodyPr/>
          <a:lstStyle/>
          <a:p>
            <a:fld id="{F75BA3A0-ADEB-4605-A8EB-C5003D78719F}" type="datetimeFigureOut">
              <a:rPr lang="zh-CN" altLang="en-US" smtClean="0"/>
              <a:t>2024/3/10</a:t>
            </a:fld>
            <a:endParaRPr lang="zh-CN" altLang="en-US"/>
          </a:p>
        </p:txBody>
      </p:sp>
      <p:sp>
        <p:nvSpPr>
          <p:cNvPr id="1048733" name="Footer Placeholder 4"/>
          <p:cNvSpPr>
            <a:spLocks noGrp="1"/>
          </p:cNvSpPr>
          <p:nvPr>
            <p:ph type="ftr" sz="quarter" idx="11"/>
          </p:nvPr>
        </p:nvSpPr>
        <p:spPr/>
        <p:txBody>
          <a:bodyPr/>
          <a:lstStyle/>
          <a:p>
            <a:endParaRPr lang="zh-CN" altLang="en-US"/>
          </a:p>
        </p:txBody>
      </p:sp>
      <p:sp>
        <p:nvSpPr>
          <p:cNvPr id="1048734" name="Slide Number Placeholder 5"/>
          <p:cNvSpPr>
            <a:spLocks noGrp="1"/>
          </p:cNvSpPr>
          <p:nvPr>
            <p:ph type="sldNum" sz="quarter" idx="12"/>
          </p:nvPr>
        </p:nvSpPr>
        <p:spPr/>
        <p:txBody>
          <a:bodyPr/>
          <a:lstStyle/>
          <a:p>
            <a:fld id="{0C7D28E2-4A7C-40A4-AC9A-0A60A79F4462}" type="slidenum">
              <a:rPr lang="zh-CN" altLang="en-US" smtClean="0"/>
              <a:t>‹#›</a:t>
            </a:fld>
            <a:endParaRPr lang="zh-CN" altLang="en-US"/>
          </a:p>
        </p:txBody>
      </p:sp>
      <p:cxnSp>
        <p:nvCxnSpPr>
          <p:cNvPr id="3145742"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1048680" name="Vertical Title 1"/>
          <p:cNvSpPr>
            <a:spLocks noGrp="1"/>
          </p:cNvSpPr>
          <p:nvPr>
            <p:ph type="title" orient="vert"/>
          </p:nvPr>
        </p:nvSpPr>
        <p:spPr>
          <a:xfrm>
            <a:off x="8999356" y="982131"/>
            <a:ext cx="1890895" cy="4893735"/>
          </a:xfrm>
        </p:spPr>
        <p:txBody>
          <a:bodyPr vert="eaVert"/>
          <a:lstStyle/>
          <a:p>
            <a:r>
              <a:rPr lang="zh-CN" altLang="en-US"/>
              <a:t>单击此处编辑母版标题样式</a:t>
            </a:r>
            <a:endParaRPr lang="en-US" dirty="0"/>
          </a:p>
        </p:txBody>
      </p:sp>
      <p:sp>
        <p:nvSpPr>
          <p:cNvPr id="1048681" name="Vertical Text Placeholder 2"/>
          <p:cNvSpPr>
            <a:spLocks noGrp="1"/>
          </p:cNvSpPr>
          <p:nvPr>
            <p:ph type="body" orient="vert" idx="1"/>
          </p:nvPr>
        </p:nvSpPr>
        <p:spPr>
          <a:xfrm>
            <a:off x="1295398" y="982132"/>
            <a:ext cx="7433025" cy="4893734"/>
          </a:xfrm>
        </p:spPr>
        <p:txBody>
          <a:bodyPr vert="eaVert" ancho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048682" name="Date Placeholder 3"/>
          <p:cNvSpPr>
            <a:spLocks noGrp="1"/>
          </p:cNvSpPr>
          <p:nvPr>
            <p:ph type="dt" sz="half" idx="10"/>
          </p:nvPr>
        </p:nvSpPr>
        <p:spPr/>
        <p:txBody>
          <a:bodyPr/>
          <a:lstStyle/>
          <a:p>
            <a:fld id="{F75BA3A0-ADEB-4605-A8EB-C5003D78719F}" type="datetimeFigureOut">
              <a:rPr lang="zh-CN" altLang="en-US" smtClean="0"/>
              <a:t>2024/3/10</a:t>
            </a:fld>
            <a:endParaRPr lang="zh-CN" altLang="en-US"/>
          </a:p>
        </p:txBody>
      </p:sp>
      <p:sp>
        <p:nvSpPr>
          <p:cNvPr id="1048683" name="Footer Placeholder 4"/>
          <p:cNvSpPr>
            <a:spLocks noGrp="1"/>
          </p:cNvSpPr>
          <p:nvPr>
            <p:ph type="ftr" sz="quarter" idx="11"/>
          </p:nvPr>
        </p:nvSpPr>
        <p:spPr/>
        <p:txBody>
          <a:bodyPr/>
          <a:lstStyle/>
          <a:p>
            <a:endParaRPr lang="zh-CN" altLang="en-US"/>
          </a:p>
        </p:txBody>
      </p:sp>
      <p:sp>
        <p:nvSpPr>
          <p:cNvPr id="1048684" name="Slide Number Placeholder 5"/>
          <p:cNvSpPr>
            <a:spLocks noGrp="1"/>
          </p:cNvSpPr>
          <p:nvPr>
            <p:ph type="sldNum" sz="quarter" idx="12"/>
          </p:nvPr>
        </p:nvSpPr>
        <p:spPr/>
        <p:txBody>
          <a:bodyPr/>
          <a:lstStyle/>
          <a:p>
            <a:fld id="{0C7D28E2-4A7C-40A4-AC9A-0A60A79F4462}" type="slidenum">
              <a:rPr lang="zh-CN" altLang="en-US" smtClean="0"/>
              <a:t>‹#›</a:t>
            </a:fld>
            <a:endParaRPr lang="zh-CN" altLang="en-US"/>
          </a:p>
        </p:txBody>
      </p:sp>
      <p:cxnSp>
        <p:nvCxnSpPr>
          <p:cNvPr id="3145736"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137" name="Group 6"/>
          <p:cNvGrpSpPr/>
          <p:nvPr/>
        </p:nvGrpSpPr>
        <p:grpSpPr>
          <a:xfrm>
            <a:off x="-16934" y="0"/>
            <a:ext cx="12231160" cy="6856214"/>
            <a:chOff x="-16934" y="0"/>
            <a:chExt cx="12231160" cy="6856214"/>
          </a:xfrm>
        </p:grpSpPr>
        <p:pic>
          <p:nvPicPr>
            <p:cNvPr id="2097167" name="Picture 15" descr="HD-PanelTitleR1.png"/>
            <p:cNvPicPr>
              <a:picLocks noChangeAspect="1"/>
            </p:cNvPicPr>
            <p:nvPr/>
          </p:nvPicPr>
          <p:blipFill>
            <a:blip r:embed="rId2"/>
            <a:stretch>
              <a:fillRect/>
            </a:stretch>
          </p:blipFill>
          <p:spPr>
            <a:xfrm>
              <a:off x="0" y="0"/>
              <a:ext cx="12188825" cy="6856214"/>
            </a:xfrm>
            <a:prstGeom prst="rect">
              <a:avLst/>
            </a:prstGeom>
          </p:spPr>
        </p:pic>
        <p:sp>
          <p:nvSpPr>
            <p:cNvPr id="1048843"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2097168" name="Picture 16" descr="HDRibbonTitle-UniformTrim.png"/>
            <p:cNvPicPr>
              <a:picLocks noChangeAspect="1"/>
            </p:cNvPicPr>
            <p:nvPr/>
          </p:nvPicPr>
          <p:blipFill rotWithShape="1">
            <a:blip r:embed="rId3"/>
            <a:srcRect/>
            <a:stretch>
              <a:fillRect/>
            </a:stretch>
          </p:blipFill>
          <p:spPr>
            <a:xfrm>
              <a:off x="-16934" y="3147609"/>
              <a:ext cx="2478024" cy="612648"/>
            </a:xfrm>
            <a:prstGeom prst="rect">
              <a:avLst/>
            </a:prstGeom>
          </p:spPr>
        </p:pic>
        <p:pic>
          <p:nvPicPr>
            <p:cNvPr id="2097169" name="Picture 19" descr="HDRibbonTitle-UniformTrim.png"/>
            <p:cNvPicPr>
              <a:picLocks noChangeAspect="1"/>
            </p:cNvPicPr>
            <p:nvPr/>
          </p:nvPicPr>
          <p:blipFill rotWithShape="1">
            <a:blip r:embed="rId3"/>
            <a:srcRect/>
            <a:stretch>
              <a:fillRect/>
            </a:stretch>
          </p:blipFill>
          <p:spPr>
            <a:xfrm>
              <a:off x="9736202" y="3147609"/>
              <a:ext cx="2478024" cy="612648"/>
            </a:xfrm>
            <a:prstGeom prst="rect">
              <a:avLst/>
            </a:prstGeom>
          </p:spPr>
        </p:pic>
      </p:grpSp>
      <p:sp>
        <p:nvSpPr>
          <p:cNvPr id="1048844"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zh-CN" altLang="en-US"/>
              <a:t>单击此处编辑母版标题样式</a:t>
            </a:r>
            <a:endParaRPr lang="en-US" dirty="0"/>
          </a:p>
        </p:txBody>
      </p:sp>
      <p:sp>
        <p:nvSpPr>
          <p:cNvPr id="1048845"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1048846" name="Date Placeholder 3"/>
          <p:cNvSpPr>
            <a:spLocks noGrp="1"/>
          </p:cNvSpPr>
          <p:nvPr>
            <p:ph type="dt" sz="half" idx="10"/>
          </p:nvPr>
        </p:nvSpPr>
        <p:spPr>
          <a:xfrm>
            <a:off x="7983232" y="5037663"/>
            <a:ext cx="897467" cy="279400"/>
          </a:xfrm>
        </p:spPr>
        <p:txBody>
          <a:bodyPr/>
          <a:lstStyle/>
          <a:p>
            <a:fld id="{F75BA3A0-ADEB-4605-A8EB-C5003D78719F}" type="datetimeFigureOut">
              <a:rPr lang="zh-CN" altLang="en-US" smtClean="0"/>
              <a:t>2024/3/10</a:t>
            </a:fld>
            <a:endParaRPr lang="zh-CN" altLang="en-US"/>
          </a:p>
        </p:txBody>
      </p:sp>
      <p:sp>
        <p:nvSpPr>
          <p:cNvPr id="1048847" name="Footer Placeholder 4"/>
          <p:cNvSpPr>
            <a:spLocks noGrp="1"/>
          </p:cNvSpPr>
          <p:nvPr>
            <p:ph type="ftr" sz="quarter" idx="11"/>
          </p:nvPr>
        </p:nvSpPr>
        <p:spPr>
          <a:xfrm>
            <a:off x="2692397" y="5037663"/>
            <a:ext cx="5214635" cy="279400"/>
          </a:xfrm>
        </p:spPr>
        <p:txBody>
          <a:bodyPr/>
          <a:lstStyle/>
          <a:p>
            <a:endParaRPr lang="zh-CN" altLang="en-US"/>
          </a:p>
        </p:txBody>
      </p:sp>
      <p:sp>
        <p:nvSpPr>
          <p:cNvPr id="1048848" name="Slide Number Placeholder 5"/>
          <p:cNvSpPr>
            <a:spLocks noGrp="1"/>
          </p:cNvSpPr>
          <p:nvPr>
            <p:ph type="sldNum" sz="quarter" idx="12"/>
          </p:nvPr>
        </p:nvSpPr>
        <p:spPr>
          <a:xfrm>
            <a:off x="8956900" y="5037663"/>
            <a:ext cx="551167" cy="279400"/>
          </a:xfrm>
        </p:spPr>
        <p:txBody>
          <a:bodyPr/>
          <a:lstStyle/>
          <a:p>
            <a:fld id="{0C7D28E2-4A7C-40A4-AC9A-0A60A79F4462}" type="slidenum">
              <a:rPr lang="zh-CN" altLang="en-US" smtClean="0"/>
              <a:t>‹#›</a:t>
            </a:fld>
            <a:endParaRPr lang="zh-CN" altLang="en-US"/>
          </a:p>
        </p:txBody>
      </p:sp>
      <p:cxnSp>
        <p:nvCxnSpPr>
          <p:cNvPr id="3145756"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cxnSp>
        <p:nvCxnSpPr>
          <p:cNvPr id="3145730"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1048611" name="Title 1"/>
          <p:cNvSpPr>
            <a:spLocks noGrp="1"/>
          </p:cNvSpPr>
          <p:nvPr>
            <p:ph type="title"/>
          </p:nvPr>
        </p:nvSpPr>
        <p:spPr/>
        <p:txBody>
          <a:bodyPr/>
          <a:lstStyle/>
          <a:p>
            <a:r>
              <a:rPr lang="zh-CN" altLang="en-US"/>
              <a:t>单击此处编辑母版标题样式</a:t>
            </a:r>
            <a:endParaRPr lang="en-US" dirty="0"/>
          </a:p>
        </p:txBody>
      </p:sp>
      <p:sp>
        <p:nvSpPr>
          <p:cNvPr id="1048612"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048613" name="Date Placeholder 3"/>
          <p:cNvSpPr>
            <a:spLocks noGrp="1"/>
          </p:cNvSpPr>
          <p:nvPr>
            <p:ph type="dt" sz="half" idx="10"/>
          </p:nvPr>
        </p:nvSpPr>
        <p:spPr/>
        <p:txBody>
          <a:bodyPr/>
          <a:lstStyle/>
          <a:p>
            <a:fld id="{F75BA3A0-ADEB-4605-A8EB-C5003D78719F}" type="datetimeFigureOut">
              <a:rPr lang="zh-CN" altLang="en-US" smtClean="0"/>
              <a:t>2024/3/10</a:t>
            </a:fld>
            <a:endParaRPr lang="zh-CN" altLang="en-US"/>
          </a:p>
        </p:txBody>
      </p:sp>
      <p:sp>
        <p:nvSpPr>
          <p:cNvPr id="1048614" name="Footer Placeholder 4"/>
          <p:cNvSpPr>
            <a:spLocks noGrp="1"/>
          </p:cNvSpPr>
          <p:nvPr>
            <p:ph type="ftr" sz="quarter" idx="11"/>
          </p:nvPr>
        </p:nvSpPr>
        <p:spPr/>
        <p:txBody>
          <a:bodyPr/>
          <a:lstStyle/>
          <a:p>
            <a:endParaRPr lang="zh-CN" altLang="en-US"/>
          </a:p>
        </p:txBody>
      </p:sp>
      <p:sp>
        <p:nvSpPr>
          <p:cNvPr id="1048615" name="Slide Number Placeholder 5"/>
          <p:cNvSpPr>
            <a:spLocks noGrp="1"/>
          </p:cNvSpPr>
          <p:nvPr>
            <p:ph type="sldNum" sz="quarter" idx="12"/>
          </p:nvPr>
        </p:nvSpPr>
        <p:spPr/>
        <p:txBody>
          <a:bodyPr/>
          <a:lstStyle/>
          <a:p>
            <a:fld id="{0C7D28E2-4A7C-40A4-AC9A-0A60A79F4462}" type="slidenum">
              <a:rPr lang="zh-CN" altLang="en-US" smtClean="0"/>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849"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zh-CN" altLang="en-US"/>
              <a:t>单击此处编辑母版标题样式</a:t>
            </a:r>
            <a:endParaRPr lang="en-US" dirty="0"/>
          </a:p>
        </p:txBody>
      </p:sp>
      <p:sp>
        <p:nvSpPr>
          <p:cNvPr id="1048850"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1048851" name="Date Placeholder 3"/>
          <p:cNvSpPr>
            <a:spLocks noGrp="1"/>
          </p:cNvSpPr>
          <p:nvPr>
            <p:ph type="dt" sz="half" idx="10"/>
          </p:nvPr>
        </p:nvSpPr>
        <p:spPr/>
        <p:txBody>
          <a:bodyPr/>
          <a:lstStyle/>
          <a:p>
            <a:fld id="{F75BA3A0-ADEB-4605-A8EB-C5003D78719F}" type="datetimeFigureOut">
              <a:rPr lang="zh-CN" altLang="en-US" smtClean="0"/>
              <a:t>2024/3/10</a:t>
            </a:fld>
            <a:endParaRPr lang="zh-CN" altLang="en-US"/>
          </a:p>
        </p:txBody>
      </p:sp>
      <p:sp>
        <p:nvSpPr>
          <p:cNvPr id="1048852" name="Footer Placeholder 4"/>
          <p:cNvSpPr>
            <a:spLocks noGrp="1"/>
          </p:cNvSpPr>
          <p:nvPr>
            <p:ph type="ftr" sz="quarter" idx="11"/>
          </p:nvPr>
        </p:nvSpPr>
        <p:spPr/>
        <p:txBody>
          <a:bodyPr/>
          <a:lstStyle/>
          <a:p>
            <a:endParaRPr lang="zh-CN" altLang="en-US"/>
          </a:p>
        </p:txBody>
      </p:sp>
      <p:sp>
        <p:nvSpPr>
          <p:cNvPr id="1048853" name="Slide Number Placeholder 5"/>
          <p:cNvSpPr>
            <a:spLocks noGrp="1"/>
          </p:cNvSpPr>
          <p:nvPr>
            <p:ph type="sldNum" sz="quarter" idx="12"/>
          </p:nvPr>
        </p:nvSpPr>
        <p:spPr/>
        <p:txBody>
          <a:bodyPr/>
          <a:lstStyle/>
          <a:p>
            <a:fld id="{0C7D28E2-4A7C-40A4-AC9A-0A60A79F4462}" type="slidenum">
              <a:rPr lang="zh-CN" altLang="en-US" smtClean="0"/>
              <a:t>‹#›</a:t>
            </a:fld>
            <a:endParaRPr lang="zh-CN" altLang="en-US"/>
          </a:p>
        </p:txBody>
      </p:sp>
      <p:cxnSp>
        <p:nvCxnSpPr>
          <p:cNvPr id="3145757"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cxnSp>
        <p:nvCxnSpPr>
          <p:cNvPr id="3145761"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1048880" name="Title 1"/>
          <p:cNvSpPr>
            <a:spLocks noGrp="1"/>
          </p:cNvSpPr>
          <p:nvPr>
            <p:ph type="title"/>
          </p:nvPr>
        </p:nvSpPr>
        <p:spPr/>
        <p:txBody>
          <a:bodyPr/>
          <a:lstStyle/>
          <a:p>
            <a:r>
              <a:rPr lang="zh-CN" altLang="en-US"/>
              <a:t>单击此处编辑母版标题样式</a:t>
            </a:r>
            <a:endParaRPr lang="en-US" dirty="0"/>
          </a:p>
        </p:txBody>
      </p:sp>
      <p:sp>
        <p:nvSpPr>
          <p:cNvPr id="1048881" name="Content Placeholder 2"/>
          <p:cNvSpPr>
            <a:spLocks noGrp="1"/>
          </p:cNvSpPr>
          <p:nvPr>
            <p:ph sz="half" idx="1"/>
          </p:nvPr>
        </p:nvSpPr>
        <p:spPr>
          <a:xfrm>
            <a:off x="1298448" y="2560320"/>
            <a:ext cx="4718304" cy="3310128"/>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048882" name="Content Placeholder 3"/>
          <p:cNvSpPr>
            <a:spLocks noGrp="1"/>
          </p:cNvSpPr>
          <p:nvPr>
            <p:ph sz="half" idx="2"/>
          </p:nvPr>
        </p:nvSpPr>
        <p:spPr>
          <a:xfrm>
            <a:off x="6181344" y="2560320"/>
            <a:ext cx="4718304" cy="3310128"/>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048883" name="Date Placeholder 4"/>
          <p:cNvSpPr>
            <a:spLocks noGrp="1"/>
          </p:cNvSpPr>
          <p:nvPr>
            <p:ph type="dt" sz="half" idx="10"/>
          </p:nvPr>
        </p:nvSpPr>
        <p:spPr/>
        <p:txBody>
          <a:bodyPr/>
          <a:lstStyle/>
          <a:p>
            <a:fld id="{F75BA3A0-ADEB-4605-A8EB-C5003D78719F}" type="datetimeFigureOut">
              <a:rPr lang="zh-CN" altLang="en-US" smtClean="0"/>
              <a:t>2024/3/10</a:t>
            </a:fld>
            <a:endParaRPr lang="zh-CN" altLang="en-US"/>
          </a:p>
        </p:txBody>
      </p:sp>
      <p:sp>
        <p:nvSpPr>
          <p:cNvPr id="1048884" name="Footer Placeholder 5"/>
          <p:cNvSpPr>
            <a:spLocks noGrp="1"/>
          </p:cNvSpPr>
          <p:nvPr>
            <p:ph type="ftr" sz="quarter" idx="11"/>
          </p:nvPr>
        </p:nvSpPr>
        <p:spPr/>
        <p:txBody>
          <a:bodyPr/>
          <a:lstStyle/>
          <a:p>
            <a:endParaRPr lang="zh-CN" altLang="en-US"/>
          </a:p>
        </p:txBody>
      </p:sp>
      <p:sp>
        <p:nvSpPr>
          <p:cNvPr id="1048885" name="Slide Number Placeholder 6"/>
          <p:cNvSpPr>
            <a:spLocks noGrp="1"/>
          </p:cNvSpPr>
          <p:nvPr>
            <p:ph type="sldNum" sz="quarter" idx="12"/>
          </p:nvPr>
        </p:nvSpPr>
        <p:spPr/>
        <p:txBody>
          <a:bodyPr/>
          <a:lstStyle/>
          <a:p>
            <a:fld id="{0C7D28E2-4A7C-40A4-AC9A-0A60A79F4462}" type="slidenum">
              <a:rPr lang="zh-CN" altLang="en-US" smtClean="0"/>
              <a:t>‹#›</a:t>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854" name="Title 1"/>
          <p:cNvSpPr>
            <a:spLocks noGrp="1"/>
          </p:cNvSpPr>
          <p:nvPr>
            <p:ph type="title"/>
          </p:nvPr>
        </p:nvSpPr>
        <p:spPr/>
        <p:txBody>
          <a:bodyPr/>
          <a:lstStyle/>
          <a:p>
            <a:r>
              <a:rPr lang="zh-CN" altLang="en-US"/>
              <a:t>单击此处编辑母版标题样式</a:t>
            </a:r>
            <a:endParaRPr lang="en-US" dirty="0"/>
          </a:p>
        </p:txBody>
      </p:sp>
      <p:sp>
        <p:nvSpPr>
          <p:cNvPr id="1048855"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8856" name="Content Placeholder 3"/>
          <p:cNvSpPr>
            <a:spLocks noGrp="1"/>
          </p:cNvSpPr>
          <p:nvPr>
            <p:ph sz="half" idx="2"/>
          </p:nvPr>
        </p:nvSpPr>
        <p:spPr>
          <a:xfrm>
            <a:off x="1295400" y="3243262"/>
            <a:ext cx="4718304" cy="2632605"/>
          </a:xfrm>
        </p:spPr>
        <p:txBody>
          <a:bodyPr anchor="t">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048857"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8858" name="Content Placeholder 5"/>
          <p:cNvSpPr>
            <a:spLocks noGrp="1"/>
          </p:cNvSpPr>
          <p:nvPr>
            <p:ph sz="quarter" idx="4"/>
          </p:nvPr>
        </p:nvSpPr>
        <p:spPr>
          <a:xfrm>
            <a:off x="6180670" y="3243262"/>
            <a:ext cx="4718304" cy="2632605"/>
          </a:xfrm>
        </p:spPr>
        <p:txBody>
          <a:bodyPr anchor="t">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048859" name="Date Placeholder 6"/>
          <p:cNvSpPr>
            <a:spLocks noGrp="1"/>
          </p:cNvSpPr>
          <p:nvPr>
            <p:ph type="dt" sz="half" idx="10"/>
          </p:nvPr>
        </p:nvSpPr>
        <p:spPr/>
        <p:txBody>
          <a:bodyPr/>
          <a:lstStyle/>
          <a:p>
            <a:fld id="{F75BA3A0-ADEB-4605-A8EB-C5003D78719F}" type="datetimeFigureOut">
              <a:rPr lang="zh-CN" altLang="en-US" smtClean="0"/>
              <a:t>2024/3/10</a:t>
            </a:fld>
            <a:endParaRPr lang="zh-CN" altLang="en-US"/>
          </a:p>
        </p:txBody>
      </p:sp>
      <p:sp>
        <p:nvSpPr>
          <p:cNvPr id="1048860" name="Footer Placeholder 7"/>
          <p:cNvSpPr>
            <a:spLocks noGrp="1"/>
          </p:cNvSpPr>
          <p:nvPr>
            <p:ph type="ftr" sz="quarter" idx="11"/>
          </p:nvPr>
        </p:nvSpPr>
        <p:spPr/>
        <p:txBody>
          <a:bodyPr/>
          <a:lstStyle/>
          <a:p>
            <a:endParaRPr lang="zh-CN" altLang="en-US"/>
          </a:p>
        </p:txBody>
      </p:sp>
      <p:sp>
        <p:nvSpPr>
          <p:cNvPr id="1048861" name="Slide Number Placeholder 8"/>
          <p:cNvSpPr>
            <a:spLocks noGrp="1"/>
          </p:cNvSpPr>
          <p:nvPr>
            <p:ph type="sldNum" sz="quarter" idx="12"/>
          </p:nvPr>
        </p:nvSpPr>
        <p:spPr/>
        <p:txBody>
          <a:bodyPr/>
          <a:lstStyle/>
          <a:p>
            <a:fld id="{0C7D28E2-4A7C-40A4-AC9A-0A60A79F4462}" type="slidenum">
              <a:rPr lang="zh-CN" altLang="en-US" smtClean="0"/>
              <a:t>‹#›</a:t>
            </a:fld>
            <a:endParaRPr lang="zh-CN" altLang="en-US"/>
          </a:p>
        </p:txBody>
      </p:sp>
      <p:cxnSp>
        <p:nvCxnSpPr>
          <p:cNvPr id="314575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cxnSp>
        <p:nvCxnSpPr>
          <p:cNvPr id="3145751"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1048804" name="Title 1"/>
          <p:cNvSpPr>
            <a:spLocks noGrp="1"/>
          </p:cNvSpPr>
          <p:nvPr>
            <p:ph type="title"/>
          </p:nvPr>
        </p:nvSpPr>
        <p:spPr/>
        <p:txBody>
          <a:bodyPr/>
          <a:lstStyle/>
          <a:p>
            <a:r>
              <a:rPr lang="zh-CN" altLang="en-US"/>
              <a:t>单击此处编辑母版标题样式</a:t>
            </a:r>
            <a:endParaRPr lang="en-US" dirty="0"/>
          </a:p>
        </p:txBody>
      </p:sp>
      <p:sp>
        <p:nvSpPr>
          <p:cNvPr id="1048805" name="Content Placeholder 2"/>
          <p:cNvSpPr>
            <a:spLocks noGrp="1"/>
          </p:cNvSpPr>
          <p:nvPr>
            <p:ph sz="half" idx="1"/>
          </p:nvPr>
        </p:nvSpPr>
        <p:spPr>
          <a:xfrm>
            <a:off x="1298448" y="2560320"/>
            <a:ext cx="4718304" cy="3310128"/>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048806" name="Content Placeholder 3"/>
          <p:cNvSpPr>
            <a:spLocks noGrp="1"/>
          </p:cNvSpPr>
          <p:nvPr>
            <p:ph sz="half" idx="2"/>
          </p:nvPr>
        </p:nvSpPr>
        <p:spPr>
          <a:xfrm>
            <a:off x="6181344" y="2560320"/>
            <a:ext cx="4718304" cy="3310128"/>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048807" name="Date Placeholder 4"/>
          <p:cNvSpPr>
            <a:spLocks noGrp="1"/>
          </p:cNvSpPr>
          <p:nvPr>
            <p:ph type="dt" sz="half" idx="10"/>
          </p:nvPr>
        </p:nvSpPr>
        <p:spPr/>
        <p:txBody>
          <a:bodyPr/>
          <a:lstStyle/>
          <a:p>
            <a:fld id="{F75BA3A0-ADEB-4605-A8EB-C5003D78719F}" type="datetimeFigureOut">
              <a:rPr lang="zh-CN" altLang="en-US" smtClean="0"/>
              <a:t>2024/3/10</a:t>
            </a:fld>
            <a:endParaRPr lang="zh-CN" altLang="en-US"/>
          </a:p>
        </p:txBody>
      </p:sp>
      <p:sp>
        <p:nvSpPr>
          <p:cNvPr id="1048808" name="Footer Placeholder 5"/>
          <p:cNvSpPr>
            <a:spLocks noGrp="1"/>
          </p:cNvSpPr>
          <p:nvPr>
            <p:ph type="ftr" sz="quarter" idx="11"/>
          </p:nvPr>
        </p:nvSpPr>
        <p:spPr/>
        <p:txBody>
          <a:bodyPr/>
          <a:lstStyle/>
          <a:p>
            <a:endParaRPr lang="zh-CN" altLang="en-US"/>
          </a:p>
        </p:txBody>
      </p:sp>
      <p:sp>
        <p:nvSpPr>
          <p:cNvPr id="1048809" name="Slide Number Placeholder 6"/>
          <p:cNvSpPr>
            <a:spLocks noGrp="1"/>
          </p:cNvSpPr>
          <p:nvPr>
            <p:ph type="sldNum" sz="quarter" idx="12"/>
          </p:nvPr>
        </p:nvSpPr>
        <p:spPr/>
        <p:txBody>
          <a:bodyPr/>
          <a:lstStyle/>
          <a:p>
            <a:fld id="{0C7D28E2-4A7C-40A4-AC9A-0A60A79F4462}"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892" name="Title 1"/>
          <p:cNvSpPr>
            <a:spLocks noGrp="1"/>
          </p:cNvSpPr>
          <p:nvPr>
            <p:ph type="title"/>
          </p:nvPr>
        </p:nvSpPr>
        <p:spPr/>
        <p:txBody>
          <a:bodyPr/>
          <a:lstStyle/>
          <a:p>
            <a:r>
              <a:rPr lang="zh-CN" altLang="en-US"/>
              <a:t>单击此处编辑母版标题样式</a:t>
            </a:r>
            <a:endParaRPr lang="en-US" dirty="0"/>
          </a:p>
        </p:txBody>
      </p:sp>
      <p:sp>
        <p:nvSpPr>
          <p:cNvPr id="1048893" name="Date Placeholder 2"/>
          <p:cNvSpPr>
            <a:spLocks noGrp="1"/>
          </p:cNvSpPr>
          <p:nvPr>
            <p:ph type="dt" sz="half" idx="10"/>
          </p:nvPr>
        </p:nvSpPr>
        <p:spPr/>
        <p:txBody>
          <a:bodyPr/>
          <a:lstStyle/>
          <a:p>
            <a:fld id="{F75BA3A0-ADEB-4605-A8EB-C5003D78719F}" type="datetimeFigureOut">
              <a:rPr lang="zh-CN" altLang="en-US" smtClean="0"/>
              <a:t>2024/3/10</a:t>
            </a:fld>
            <a:endParaRPr lang="zh-CN" altLang="en-US"/>
          </a:p>
        </p:txBody>
      </p:sp>
      <p:sp>
        <p:nvSpPr>
          <p:cNvPr id="1048894" name="Footer Placeholder 3"/>
          <p:cNvSpPr>
            <a:spLocks noGrp="1"/>
          </p:cNvSpPr>
          <p:nvPr>
            <p:ph type="ftr" sz="quarter" idx="11"/>
          </p:nvPr>
        </p:nvSpPr>
        <p:spPr/>
        <p:txBody>
          <a:bodyPr/>
          <a:lstStyle/>
          <a:p>
            <a:endParaRPr lang="zh-CN" altLang="en-US"/>
          </a:p>
        </p:txBody>
      </p:sp>
      <p:sp>
        <p:nvSpPr>
          <p:cNvPr id="1048895" name="Slide Number Placeholder 4"/>
          <p:cNvSpPr>
            <a:spLocks noGrp="1"/>
          </p:cNvSpPr>
          <p:nvPr>
            <p:ph type="sldNum" sz="quarter" idx="12"/>
          </p:nvPr>
        </p:nvSpPr>
        <p:spPr/>
        <p:txBody>
          <a:bodyPr/>
          <a:lstStyle/>
          <a:p>
            <a:fld id="{0C7D28E2-4A7C-40A4-AC9A-0A60A79F4462}" type="slidenum">
              <a:rPr lang="zh-CN" altLang="en-US" smtClean="0"/>
              <a:t>‹#›</a:t>
            </a:fld>
            <a:endParaRPr lang="zh-CN" altLang="en-US"/>
          </a:p>
        </p:txBody>
      </p:sp>
      <p:cxnSp>
        <p:nvCxnSpPr>
          <p:cNvPr id="3145763"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867" name="Date Placeholder 1"/>
          <p:cNvSpPr>
            <a:spLocks noGrp="1"/>
          </p:cNvSpPr>
          <p:nvPr>
            <p:ph type="dt" sz="half" idx="10"/>
          </p:nvPr>
        </p:nvSpPr>
        <p:spPr/>
        <p:txBody>
          <a:bodyPr/>
          <a:lstStyle/>
          <a:p>
            <a:fld id="{F75BA3A0-ADEB-4605-A8EB-C5003D78719F}" type="datetimeFigureOut">
              <a:rPr lang="zh-CN" altLang="en-US" smtClean="0"/>
              <a:t>2024/3/10</a:t>
            </a:fld>
            <a:endParaRPr lang="zh-CN" altLang="en-US"/>
          </a:p>
        </p:txBody>
      </p:sp>
      <p:sp>
        <p:nvSpPr>
          <p:cNvPr id="1048868" name="Footer Placeholder 2"/>
          <p:cNvSpPr>
            <a:spLocks noGrp="1"/>
          </p:cNvSpPr>
          <p:nvPr>
            <p:ph type="ftr" sz="quarter" idx="11"/>
          </p:nvPr>
        </p:nvSpPr>
        <p:spPr/>
        <p:txBody>
          <a:bodyPr/>
          <a:lstStyle/>
          <a:p>
            <a:endParaRPr lang="zh-CN" altLang="en-US"/>
          </a:p>
        </p:txBody>
      </p:sp>
      <p:sp>
        <p:nvSpPr>
          <p:cNvPr id="1048869" name="Slide Number Placeholder 3"/>
          <p:cNvSpPr>
            <a:spLocks noGrp="1"/>
          </p:cNvSpPr>
          <p:nvPr>
            <p:ph type="sldNum" sz="quarter" idx="12"/>
          </p:nvPr>
        </p:nvSpPr>
        <p:spPr/>
        <p:txBody>
          <a:bodyPr/>
          <a:lstStyle/>
          <a:p>
            <a:fld id="{0C7D28E2-4A7C-40A4-AC9A-0A60A79F4462}" type="slidenum">
              <a:rPr lang="zh-CN" altLang="en-US" smtClean="0"/>
              <a:t>‹#›</a:t>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915" name="Title 1"/>
          <p:cNvSpPr>
            <a:spLocks noGrp="1"/>
          </p:cNvSpPr>
          <p:nvPr>
            <p:ph type="title"/>
          </p:nvPr>
        </p:nvSpPr>
        <p:spPr>
          <a:xfrm>
            <a:off x="1293811" y="1388534"/>
            <a:ext cx="3718455" cy="1371600"/>
          </a:xfrm>
        </p:spPr>
        <p:txBody>
          <a:bodyPr anchor="b">
            <a:normAutofit/>
          </a:bodyPr>
          <a:lstStyle>
            <a:lvl1pPr algn="ctr">
              <a:defRPr sz="2400" b="0"/>
            </a:lvl1pPr>
          </a:lstStyle>
          <a:p>
            <a:r>
              <a:rPr lang="zh-CN" altLang="en-US"/>
              <a:t>单击此处编辑母版标题样式</a:t>
            </a:r>
            <a:endParaRPr lang="en-US" dirty="0"/>
          </a:p>
        </p:txBody>
      </p:sp>
      <p:sp>
        <p:nvSpPr>
          <p:cNvPr id="1048916" name="Content Placeholder 2"/>
          <p:cNvSpPr>
            <a:spLocks noGrp="1"/>
          </p:cNvSpPr>
          <p:nvPr>
            <p:ph idx="1"/>
          </p:nvPr>
        </p:nvSpPr>
        <p:spPr>
          <a:xfrm>
            <a:off x="5418668" y="982131"/>
            <a:ext cx="5469466" cy="4893735"/>
          </a:xfrm>
        </p:spPr>
        <p:txBody>
          <a:bodyPr anchor="ct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048917"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48918" name="Date Placeholder 4"/>
          <p:cNvSpPr>
            <a:spLocks noGrp="1"/>
          </p:cNvSpPr>
          <p:nvPr>
            <p:ph type="dt" sz="half" idx="10"/>
          </p:nvPr>
        </p:nvSpPr>
        <p:spPr/>
        <p:txBody>
          <a:bodyPr/>
          <a:lstStyle/>
          <a:p>
            <a:fld id="{F75BA3A0-ADEB-4605-A8EB-C5003D78719F}" type="datetimeFigureOut">
              <a:rPr lang="zh-CN" altLang="en-US" smtClean="0"/>
              <a:t>2024/3/10</a:t>
            </a:fld>
            <a:endParaRPr lang="zh-CN" altLang="en-US"/>
          </a:p>
        </p:txBody>
      </p:sp>
      <p:sp>
        <p:nvSpPr>
          <p:cNvPr id="1048919" name="Footer Placeholder 5"/>
          <p:cNvSpPr>
            <a:spLocks noGrp="1"/>
          </p:cNvSpPr>
          <p:nvPr>
            <p:ph type="ftr" sz="quarter" idx="11"/>
          </p:nvPr>
        </p:nvSpPr>
        <p:spPr/>
        <p:txBody>
          <a:bodyPr/>
          <a:lstStyle/>
          <a:p>
            <a:endParaRPr lang="zh-CN" altLang="en-US"/>
          </a:p>
        </p:txBody>
      </p:sp>
      <p:sp>
        <p:nvSpPr>
          <p:cNvPr id="1048920" name="Slide Number Placeholder 6"/>
          <p:cNvSpPr>
            <a:spLocks noGrp="1"/>
          </p:cNvSpPr>
          <p:nvPr>
            <p:ph type="sldNum" sz="quarter" idx="12"/>
          </p:nvPr>
        </p:nvSpPr>
        <p:spPr/>
        <p:txBody>
          <a:bodyPr/>
          <a:lstStyle/>
          <a:p>
            <a:fld id="{0C7D28E2-4A7C-40A4-AC9A-0A60A79F4462}" type="slidenum">
              <a:rPr lang="zh-CN" altLang="en-US" smtClean="0"/>
              <a:t>‹#›</a:t>
            </a:fld>
            <a:endParaRPr lang="zh-CN" altLang="en-US"/>
          </a:p>
        </p:txBody>
      </p:sp>
      <p:cxnSp>
        <p:nvCxnSpPr>
          <p:cNvPr id="314576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829" name="Title 1"/>
          <p:cNvSpPr>
            <a:spLocks noGrp="1"/>
          </p:cNvSpPr>
          <p:nvPr>
            <p:ph type="title"/>
          </p:nvPr>
        </p:nvSpPr>
        <p:spPr>
          <a:xfrm>
            <a:off x="1295399" y="1883832"/>
            <a:ext cx="6241816" cy="1371600"/>
          </a:xfrm>
        </p:spPr>
        <p:txBody>
          <a:bodyPr anchor="b">
            <a:normAutofit/>
          </a:bodyPr>
          <a:lstStyle>
            <a:lvl1pPr algn="ctr">
              <a:defRPr sz="2800" b="0"/>
            </a:lvl1pPr>
          </a:lstStyle>
          <a:p>
            <a:r>
              <a:rPr lang="zh-CN" altLang="en-US"/>
              <a:t>单击此处编辑母版标题样式</a:t>
            </a:r>
            <a:endParaRPr lang="en-US" dirty="0"/>
          </a:p>
        </p:txBody>
      </p:sp>
      <p:sp>
        <p:nvSpPr>
          <p:cNvPr id="1048830"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1048831"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48832" name="Date Placeholder 4"/>
          <p:cNvSpPr>
            <a:spLocks noGrp="1"/>
          </p:cNvSpPr>
          <p:nvPr>
            <p:ph type="dt" sz="half" idx="10"/>
          </p:nvPr>
        </p:nvSpPr>
        <p:spPr/>
        <p:txBody>
          <a:bodyPr/>
          <a:lstStyle/>
          <a:p>
            <a:fld id="{F75BA3A0-ADEB-4605-A8EB-C5003D78719F}" type="datetimeFigureOut">
              <a:rPr lang="zh-CN" altLang="en-US" smtClean="0"/>
              <a:t>2024/3/10</a:t>
            </a:fld>
            <a:endParaRPr lang="zh-CN" altLang="en-US"/>
          </a:p>
        </p:txBody>
      </p:sp>
      <p:sp>
        <p:nvSpPr>
          <p:cNvPr id="1048833" name="Footer Placeholder 5"/>
          <p:cNvSpPr>
            <a:spLocks noGrp="1"/>
          </p:cNvSpPr>
          <p:nvPr>
            <p:ph type="ftr" sz="quarter" idx="11"/>
          </p:nvPr>
        </p:nvSpPr>
        <p:spPr/>
        <p:txBody>
          <a:bodyPr/>
          <a:lstStyle/>
          <a:p>
            <a:endParaRPr lang="zh-CN" altLang="en-US"/>
          </a:p>
        </p:txBody>
      </p:sp>
      <p:sp>
        <p:nvSpPr>
          <p:cNvPr id="1048834" name="Slide Number Placeholder 6"/>
          <p:cNvSpPr>
            <a:spLocks noGrp="1"/>
          </p:cNvSpPr>
          <p:nvPr>
            <p:ph type="sldNum" sz="quarter" idx="12"/>
          </p:nvPr>
        </p:nvSpPr>
        <p:spPr/>
        <p:txBody>
          <a:bodyPr/>
          <a:lstStyle/>
          <a:p>
            <a:fld id="{0C7D28E2-4A7C-40A4-AC9A-0A60A79F4462}" type="slidenum">
              <a:rPr lang="zh-CN" altLang="en-US" smtClean="0"/>
              <a:t>‹#›</a:t>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1048909" name="Title 1"/>
          <p:cNvSpPr>
            <a:spLocks noGrp="1"/>
          </p:cNvSpPr>
          <p:nvPr>
            <p:ph type="title"/>
          </p:nvPr>
        </p:nvSpPr>
        <p:spPr>
          <a:xfrm>
            <a:off x="1295401" y="4815415"/>
            <a:ext cx="9609666" cy="566738"/>
          </a:xfrm>
        </p:spPr>
        <p:txBody>
          <a:bodyPr anchor="b">
            <a:normAutofit/>
          </a:bodyPr>
          <a:lstStyle>
            <a:lvl1pPr algn="ctr">
              <a:defRPr sz="2400" b="0"/>
            </a:lvl1pPr>
          </a:lstStyle>
          <a:p>
            <a:r>
              <a:rPr lang="zh-CN" altLang="en-US"/>
              <a:t>单击此处编辑母版标题样式</a:t>
            </a:r>
            <a:endParaRPr lang="en-US" dirty="0"/>
          </a:p>
        </p:txBody>
      </p:sp>
      <p:sp>
        <p:nvSpPr>
          <p:cNvPr id="1048910"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1048911"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48912" name="Date Placeholder 4"/>
          <p:cNvSpPr>
            <a:spLocks noGrp="1"/>
          </p:cNvSpPr>
          <p:nvPr>
            <p:ph type="dt" sz="half" idx="10"/>
          </p:nvPr>
        </p:nvSpPr>
        <p:spPr/>
        <p:txBody>
          <a:bodyPr/>
          <a:lstStyle/>
          <a:p>
            <a:fld id="{F75BA3A0-ADEB-4605-A8EB-C5003D78719F}" type="datetimeFigureOut">
              <a:rPr lang="zh-CN" altLang="en-US" smtClean="0"/>
              <a:t>2024/3/10</a:t>
            </a:fld>
            <a:endParaRPr lang="zh-CN" altLang="en-US"/>
          </a:p>
        </p:txBody>
      </p:sp>
      <p:sp>
        <p:nvSpPr>
          <p:cNvPr id="1048913" name="Footer Placeholder 5"/>
          <p:cNvSpPr>
            <a:spLocks noGrp="1"/>
          </p:cNvSpPr>
          <p:nvPr>
            <p:ph type="ftr" sz="quarter" idx="11"/>
          </p:nvPr>
        </p:nvSpPr>
        <p:spPr/>
        <p:txBody>
          <a:bodyPr/>
          <a:lstStyle/>
          <a:p>
            <a:endParaRPr lang="zh-CN" altLang="en-US"/>
          </a:p>
        </p:txBody>
      </p:sp>
      <p:sp>
        <p:nvSpPr>
          <p:cNvPr id="1048914" name="Slide Number Placeholder 6"/>
          <p:cNvSpPr>
            <a:spLocks noGrp="1"/>
          </p:cNvSpPr>
          <p:nvPr>
            <p:ph type="sldNum" sz="quarter" idx="12"/>
          </p:nvPr>
        </p:nvSpPr>
        <p:spPr/>
        <p:txBody>
          <a:bodyPr/>
          <a:lstStyle/>
          <a:p>
            <a:fld id="{0C7D28E2-4A7C-40A4-AC9A-0A60A79F4462}" type="slidenum">
              <a:rPr lang="zh-CN" altLang="en-US" smtClean="0"/>
              <a:t>‹#›</a:t>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104886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zh-CN" altLang="en-US"/>
              <a:t>单击此处编辑母版标题样式</a:t>
            </a:r>
            <a:endParaRPr lang="en-US" dirty="0"/>
          </a:p>
        </p:txBody>
      </p:sp>
      <p:sp>
        <p:nvSpPr>
          <p:cNvPr id="104886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1048864" name="Date Placeholder 3"/>
          <p:cNvSpPr>
            <a:spLocks noGrp="1"/>
          </p:cNvSpPr>
          <p:nvPr>
            <p:ph type="dt" sz="half" idx="10"/>
          </p:nvPr>
        </p:nvSpPr>
        <p:spPr/>
        <p:txBody>
          <a:bodyPr/>
          <a:lstStyle/>
          <a:p>
            <a:fld id="{F75BA3A0-ADEB-4605-A8EB-C5003D78719F}" type="datetimeFigureOut">
              <a:rPr lang="zh-CN" altLang="en-US" smtClean="0"/>
              <a:t>2024/3/10</a:t>
            </a:fld>
            <a:endParaRPr lang="zh-CN" altLang="en-US"/>
          </a:p>
        </p:txBody>
      </p:sp>
      <p:sp>
        <p:nvSpPr>
          <p:cNvPr id="1048865" name="Footer Placeholder 4"/>
          <p:cNvSpPr>
            <a:spLocks noGrp="1"/>
          </p:cNvSpPr>
          <p:nvPr>
            <p:ph type="ftr" sz="quarter" idx="11"/>
          </p:nvPr>
        </p:nvSpPr>
        <p:spPr/>
        <p:txBody>
          <a:bodyPr/>
          <a:lstStyle/>
          <a:p>
            <a:endParaRPr lang="zh-CN" altLang="en-US"/>
          </a:p>
        </p:txBody>
      </p:sp>
      <p:sp>
        <p:nvSpPr>
          <p:cNvPr id="1048866" name="Slide Number Placeholder 5"/>
          <p:cNvSpPr>
            <a:spLocks noGrp="1"/>
          </p:cNvSpPr>
          <p:nvPr>
            <p:ph type="sldNum" sz="quarter" idx="12"/>
          </p:nvPr>
        </p:nvSpPr>
        <p:spPr/>
        <p:txBody>
          <a:bodyPr/>
          <a:lstStyle/>
          <a:p>
            <a:fld id="{0C7D28E2-4A7C-40A4-AC9A-0A60A79F4462}" type="slidenum">
              <a:rPr lang="zh-CN" altLang="en-US" smtClean="0"/>
              <a:t>‹#›</a:t>
            </a:fld>
            <a:endParaRPr lang="zh-CN" altLang="en-US"/>
          </a:p>
        </p:txBody>
      </p:sp>
      <p:cxnSp>
        <p:nvCxnSpPr>
          <p:cNvPr id="3145759"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1048896"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zh-CN" altLang="en-US"/>
              <a:t>单击此处编辑母版标题样式</a:t>
            </a:r>
            <a:endParaRPr lang="en-US" dirty="0"/>
          </a:p>
        </p:txBody>
      </p:sp>
      <p:sp>
        <p:nvSpPr>
          <p:cNvPr id="1048897"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lvl2pPr>
            <a:lvl3pPr marL="914400" indent="0">
              <a:buFontTx/>
              <a:buNone/>
            </a:lvl3pPr>
            <a:lvl4pPr marL="1371600" indent="0">
              <a:buFontTx/>
              <a:buNone/>
            </a:lvl4pPr>
            <a:lvl5pPr marL="1828800" indent="0">
              <a:buFontTx/>
              <a:buNone/>
            </a:lvl5pPr>
          </a:lstStyle>
          <a:p>
            <a:pPr lvl="0"/>
            <a:r>
              <a:rPr lang="zh-CN" altLang="en-US"/>
              <a:t>单击此处编辑母版文本样式</a:t>
            </a:r>
          </a:p>
        </p:txBody>
      </p:sp>
      <p:sp>
        <p:nvSpPr>
          <p:cNvPr id="1048898"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1048899" name="Date Placeholder 3"/>
          <p:cNvSpPr>
            <a:spLocks noGrp="1"/>
          </p:cNvSpPr>
          <p:nvPr>
            <p:ph type="dt" sz="half" idx="10"/>
          </p:nvPr>
        </p:nvSpPr>
        <p:spPr/>
        <p:txBody>
          <a:bodyPr/>
          <a:lstStyle/>
          <a:p>
            <a:fld id="{F75BA3A0-ADEB-4605-A8EB-C5003D78719F}" type="datetimeFigureOut">
              <a:rPr lang="zh-CN" altLang="en-US" smtClean="0"/>
              <a:t>2024/3/10</a:t>
            </a:fld>
            <a:endParaRPr lang="zh-CN" altLang="en-US"/>
          </a:p>
        </p:txBody>
      </p:sp>
      <p:sp>
        <p:nvSpPr>
          <p:cNvPr id="1048900" name="Footer Placeholder 4"/>
          <p:cNvSpPr>
            <a:spLocks noGrp="1"/>
          </p:cNvSpPr>
          <p:nvPr>
            <p:ph type="ftr" sz="quarter" idx="11"/>
          </p:nvPr>
        </p:nvSpPr>
        <p:spPr/>
        <p:txBody>
          <a:bodyPr/>
          <a:lstStyle/>
          <a:p>
            <a:endParaRPr lang="zh-CN" altLang="en-US"/>
          </a:p>
        </p:txBody>
      </p:sp>
      <p:sp>
        <p:nvSpPr>
          <p:cNvPr id="1048901" name="Slide Number Placeholder 5"/>
          <p:cNvSpPr>
            <a:spLocks noGrp="1"/>
          </p:cNvSpPr>
          <p:nvPr>
            <p:ph type="sldNum" sz="quarter" idx="12"/>
          </p:nvPr>
        </p:nvSpPr>
        <p:spPr/>
        <p:txBody>
          <a:bodyPr/>
          <a:lstStyle/>
          <a:p>
            <a:fld id="{0C7D28E2-4A7C-40A4-AC9A-0A60A79F4462}" type="slidenum">
              <a:rPr lang="zh-CN" altLang="en-US" smtClean="0"/>
              <a:t>‹#›</a:t>
            </a:fld>
            <a:endParaRPr lang="zh-CN" altLang="en-US"/>
          </a:p>
        </p:txBody>
      </p:sp>
      <p:sp>
        <p:nvSpPr>
          <p:cNvPr id="1048902"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048903"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3145764"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1048875"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zh-CN" altLang="en-US"/>
              <a:t>单击此处编辑母版标题样式</a:t>
            </a:r>
            <a:endParaRPr lang="en-US" dirty="0"/>
          </a:p>
        </p:txBody>
      </p:sp>
      <p:sp>
        <p:nvSpPr>
          <p:cNvPr id="1048876"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1048877" name="Date Placeholder 3"/>
          <p:cNvSpPr>
            <a:spLocks noGrp="1"/>
          </p:cNvSpPr>
          <p:nvPr>
            <p:ph type="dt" sz="half" idx="10"/>
          </p:nvPr>
        </p:nvSpPr>
        <p:spPr/>
        <p:txBody>
          <a:bodyPr/>
          <a:lstStyle/>
          <a:p>
            <a:fld id="{F75BA3A0-ADEB-4605-A8EB-C5003D78719F}" type="datetimeFigureOut">
              <a:rPr lang="zh-CN" altLang="en-US" smtClean="0"/>
              <a:t>2024/3/10</a:t>
            </a:fld>
            <a:endParaRPr lang="zh-CN" altLang="en-US"/>
          </a:p>
        </p:txBody>
      </p:sp>
      <p:sp>
        <p:nvSpPr>
          <p:cNvPr id="1048878" name="Footer Placeholder 4"/>
          <p:cNvSpPr>
            <a:spLocks noGrp="1"/>
          </p:cNvSpPr>
          <p:nvPr>
            <p:ph type="ftr" sz="quarter" idx="11"/>
          </p:nvPr>
        </p:nvSpPr>
        <p:spPr/>
        <p:txBody>
          <a:bodyPr/>
          <a:lstStyle/>
          <a:p>
            <a:endParaRPr lang="zh-CN" altLang="en-US"/>
          </a:p>
        </p:txBody>
      </p:sp>
      <p:sp>
        <p:nvSpPr>
          <p:cNvPr id="1048879" name="Slide Number Placeholder 5"/>
          <p:cNvSpPr>
            <a:spLocks noGrp="1"/>
          </p:cNvSpPr>
          <p:nvPr>
            <p:ph type="sldNum" sz="quarter" idx="12"/>
          </p:nvPr>
        </p:nvSpPr>
        <p:spPr/>
        <p:txBody>
          <a:bodyPr/>
          <a:lstStyle/>
          <a:p>
            <a:fld id="{0C7D28E2-4A7C-40A4-AC9A-0A60A79F4462}" type="slidenum">
              <a:rPr lang="zh-CN" altLang="en-US" smtClean="0"/>
              <a:t>‹#›</a:t>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1048835"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zh-CN" altLang="en-US"/>
              <a:t>单击此处编辑母版标题样式</a:t>
            </a:r>
            <a:endParaRPr lang="en-US" dirty="0"/>
          </a:p>
        </p:txBody>
      </p:sp>
      <p:sp>
        <p:nvSpPr>
          <p:cNvPr id="104883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1048837"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1048838" name="Date Placeholder 3"/>
          <p:cNvSpPr>
            <a:spLocks noGrp="1"/>
          </p:cNvSpPr>
          <p:nvPr>
            <p:ph type="dt" sz="half" idx="10"/>
          </p:nvPr>
        </p:nvSpPr>
        <p:spPr/>
        <p:txBody>
          <a:bodyPr/>
          <a:lstStyle/>
          <a:p>
            <a:fld id="{F75BA3A0-ADEB-4605-A8EB-C5003D78719F}" type="datetimeFigureOut">
              <a:rPr lang="zh-CN" altLang="en-US" smtClean="0"/>
              <a:t>2024/3/10</a:t>
            </a:fld>
            <a:endParaRPr lang="zh-CN" altLang="en-US"/>
          </a:p>
        </p:txBody>
      </p:sp>
      <p:sp>
        <p:nvSpPr>
          <p:cNvPr id="1048839" name="Footer Placeholder 4"/>
          <p:cNvSpPr>
            <a:spLocks noGrp="1"/>
          </p:cNvSpPr>
          <p:nvPr>
            <p:ph type="ftr" sz="quarter" idx="11"/>
          </p:nvPr>
        </p:nvSpPr>
        <p:spPr/>
        <p:txBody>
          <a:bodyPr/>
          <a:lstStyle/>
          <a:p>
            <a:endParaRPr lang="zh-CN" altLang="en-US"/>
          </a:p>
        </p:txBody>
      </p:sp>
      <p:sp>
        <p:nvSpPr>
          <p:cNvPr id="1048840" name="Slide Number Placeholder 5"/>
          <p:cNvSpPr>
            <a:spLocks noGrp="1"/>
          </p:cNvSpPr>
          <p:nvPr>
            <p:ph type="sldNum" sz="quarter" idx="12"/>
          </p:nvPr>
        </p:nvSpPr>
        <p:spPr/>
        <p:txBody>
          <a:bodyPr/>
          <a:lstStyle/>
          <a:p>
            <a:fld id="{0C7D28E2-4A7C-40A4-AC9A-0A60A79F4462}" type="slidenum">
              <a:rPr lang="zh-CN" altLang="en-US" smtClean="0"/>
              <a:t>‹#›</a:t>
            </a:fld>
            <a:endParaRPr lang="zh-CN" altLang="en-US"/>
          </a:p>
        </p:txBody>
      </p:sp>
      <p:sp>
        <p:nvSpPr>
          <p:cNvPr id="1048841"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048842"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3145755"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1048886"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zh-CN" altLang="en-US"/>
              <a:t>单击此处编辑母版标题样式</a:t>
            </a:r>
            <a:endParaRPr lang="en-US" dirty="0"/>
          </a:p>
        </p:txBody>
      </p:sp>
      <p:sp>
        <p:nvSpPr>
          <p:cNvPr id="1048887"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1048888"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1048889" name="Date Placeholder 3"/>
          <p:cNvSpPr>
            <a:spLocks noGrp="1"/>
          </p:cNvSpPr>
          <p:nvPr>
            <p:ph type="dt" sz="half" idx="10"/>
          </p:nvPr>
        </p:nvSpPr>
        <p:spPr/>
        <p:txBody>
          <a:bodyPr/>
          <a:lstStyle/>
          <a:p>
            <a:fld id="{F75BA3A0-ADEB-4605-A8EB-C5003D78719F}" type="datetimeFigureOut">
              <a:rPr lang="zh-CN" altLang="en-US" smtClean="0"/>
              <a:t>2024/3/10</a:t>
            </a:fld>
            <a:endParaRPr lang="zh-CN" altLang="en-US"/>
          </a:p>
        </p:txBody>
      </p:sp>
      <p:sp>
        <p:nvSpPr>
          <p:cNvPr id="1048890" name="Footer Placeholder 4"/>
          <p:cNvSpPr>
            <a:spLocks noGrp="1"/>
          </p:cNvSpPr>
          <p:nvPr>
            <p:ph type="ftr" sz="quarter" idx="11"/>
          </p:nvPr>
        </p:nvSpPr>
        <p:spPr/>
        <p:txBody>
          <a:bodyPr/>
          <a:lstStyle/>
          <a:p>
            <a:endParaRPr lang="zh-CN" altLang="en-US"/>
          </a:p>
        </p:txBody>
      </p:sp>
      <p:sp>
        <p:nvSpPr>
          <p:cNvPr id="1048891" name="Slide Number Placeholder 5"/>
          <p:cNvSpPr>
            <a:spLocks noGrp="1"/>
          </p:cNvSpPr>
          <p:nvPr>
            <p:ph type="sldNum" sz="quarter" idx="12"/>
          </p:nvPr>
        </p:nvSpPr>
        <p:spPr/>
        <p:txBody>
          <a:bodyPr/>
          <a:lstStyle/>
          <a:p>
            <a:fld id="{0C7D28E2-4A7C-40A4-AC9A-0A60A79F4462}" type="slidenum">
              <a:rPr lang="zh-CN" altLang="en-US" smtClean="0"/>
              <a:t>‹#›</a:t>
            </a:fld>
            <a:endParaRPr lang="zh-CN" altLang="en-US"/>
          </a:p>
        </p:txBody>
      </p:sp>
      <p:cxnSp>
        <p:nvCxnSpPr>
          <p:cNvPr id="3145762"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774" name="Title 1"/>
          <p:cNvSpPr>
            <a:spLocks noGrp="1"/>
          </p:cNvSpPr>
          <p:nvPr>
            <p:ph type="title"/>
          </p:nvPr>
        </p:nvSpPr>
        <p:spPr/>
        <p:txBody>
          <a:bodyPr/>
          <a:lstStyle/>
          <a:p>
            <a:r>
              <a:rPr lang="zh-CN" altLang="en-US"/>
              <a:t>单击此处编辑母版标题样式</a:t>
            </a:r>
            <a:endParaRPr lang="en-US" dirty="0"/>
          </a:p>
        </p:txBody>
      </p:sp>
      <p:sp>
        <p:nvSpPr>
          <p:cNvPr id="1048775"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8776" name="Content Placeholder 3"/>
          <p:cNvSpPr>
            <a:spLocks noGrp="1"/>
          </p:cNvSpPr>
          <p:nvPr>
            <p:ph sz="half" idx="2"/>
          </p:nvPr>
        </p:nvSpPr>
        <p:spPr>
          <a:xfrm>
            <a:off x="1295400" y="3243262"/>
            <a:ext cx="4718304" cy="2632605"/>
          </a:xfrm>
        </p:spPr>
        <p:txBody>
          <a:bodyPr anchor="t">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048777"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8778" name="Content Placeholder 5"/>
          <p:cNvSpPr>
            <a:spLocks noGrp="1"/>
          </p:cNvSpPr>
          <p:nvPr>
            <p:ph sz="quarter" idx="4"/>
          </p:nvPr>
        </p:nvSpPr>
        <p:spPr>
          <a:xfrm>
            <a:off x="6180670" y="3243262"/>
            <a:ext cx="4718304" cy="2632605"/>
          </a:xfrm>
        </p:spPr>
        <p:txBody>
          <a:bodyPr anchor="t">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048779" name="Date Placeholder 6"/>
          <p:cNvSpPr>
            <a:spLocks noGrp="1"/>
          </p:cNvSpPr>
          <p:nvPr>
            <p:ph type="dt" sz="half" idx="10"/>
          </p:nvPr>
        </p:nvSpPr>
        <p:spPr/>
        <p:txBody>
          <a:bodyPr/>
          <a:lstStyle/>
          <a:p>
            <a:fld id="{F75BA3A0-ADEB-4605-A8EB-C5003D78719F}" type="datetimeFigureOut">
              <a:rPr lang="zh-CN" altLang="en-US" smtClean="0"/>
              <a:t>2024/3/10</a:t>
            </a:fld>
            <a:endParaRPr lang="zh-CN" altLang="en-US"/>
          </a:p>
        </p:txBody>
      </p:sp>
      <p:sp>
        <p:nvSpPr>
          <p:cNvPr id="1048780" name="Footer Placeholder 7"/>
          <p:cNvSpPr>
            <a:spLocks noGrp="1"/>
          </p:cNvSpPr>
          <p:nvPr>
            <p:ph type="ftr" sz="quarter" idx="11"/>
          </p:nvPr>
        </p:nvSpPr>
        <p:spPr/>
        <p:txBody>
          <a:bodyPr/>
          <a:lstStyle/>
          <a:p>
            <a:endParaRPr lang="zh-CN" altLang="en-US"/>
          </a:p>
        </p:txBody>
      </p:sp>
      <p:sp>
        <p:nvSpPr>
          <p:cNvPr id="1048781" name="Slide Number Placeholder 8"/>
          <p:cNvSpPr>
            <a:spLocks noGrp="1"/>
          </p:cNvSpPr>
          <p:nvPr>
            <p:ph type="sldNum" sz="quarter" idx="12"/>
          </p:nvPr>
        </p:nvSpPr>
        <p:spPr/>
        <p:txBody>
          <a:bodyPr/>
          <a:lstStyle/>
          <a:p>
            <a:fld id="{0C7D28E2-4A7C-40A4-AC9A-0A60A79F4462}" type="slidenum">
              <a:rPr lang="zh-CN" altLang="en-US" smtClean="0"/>
              <a:t>‹#›</a:t>
            </a:fld>
            <a:endParaRPr lang="zh-CN" altLang="en-US"/>
          </a:p>
        </p:txBody>
      </p:sp>
      <p:cxnSp>
        <p:nvCxnSpPr>
          <p:cNvPr id="314574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870" name="Title 1"/>
          <p:cNvSpPr>
            <a:spLocks noGrp="1"/>
          </p:cNvSpPr>
          <p:nvPr>
            <p:ph type="title"/>
          </p:nvPr>
        </p:nvSpPr>
        <p:spPr/>
        <p:txBody>
          <a:bodyPr/>
          <a:lstStyle>
            <a:lvl1pPr algn="ctr"/>
          </a:lstStyle>
          <a:p>
            <a:r>
              <a:rPr lang="zh-CN" altLang="en-US"/>
              <a:t>单击此处编辑母版标题样式</a:t>
            </a:r>
            <a:endParaRPr lang="en-US" dirty="0"/>
          </a:p>
        </p:txBody>
      </p:sp>
      <p:sp>
        <p:nvSpPr>
          <p:cNvPr id="1048871" name="Vertical Text Placeholder 2"/>
          <p:cNvSpPr>
            <a:spLocks noGrp="1"/>
          </p:cNvSpPr>
          <p:nvPr>
            <p:ph type="body" orient="vert" idx="1"/>
          </p:nvPr>
        </p:nvSpPr>
        <p:spPr/>
        <p:txBody>
          <a:bodyPr vert="eaVert" ancho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048872" name="Date Placeholder 3"/>
          <p:cNvSpPr>
            <a:spLocks noGrp="1"/>
          </p:cNvSpPr>
          <p:nvPr>
            <p:ph type="dt" sz="half" idx="10"/>
          </p:nvPr>
        </p:nvSpPr>
        <p:spPr/>
        <p:txBody>
          <a:bodyPr/>
          <a:lstStyle/>
          <a:p>
            <a:fld id="{F75BA3A0-ADEB-4605-A8EB-C5003D78719F}" type="datetimeFigureOut">
              <a:rPr lang="zh-CN" altLang="en-US" smtClean="0"/>
              <a:t>2024/3/10</a:t>
            </a:fld>
            <a:endParaRPr lang="zh-CN" altLang="en-US"/>
          </a:p>
        </p:txBody>
      </p:sp>
      <p:sp>
        <p:nvSpPr>
          <p:cNvPr id="1048873" name="Footer Placeholder 4"/>
          <p:cNvSpPr>
            <a:spLocks noGrp="1"/>
          </p:cNvSpPr>
          <p:nvPr>
            <p:ph type="ftr" sz="quarter" idx="11"/>
          </p:nvPr>
        </p:nvSpPr>
        <p:spPr/>
        <p:txBody>
          <a:bodyPr/>
          <a:lstStyle/>
          <a:p>
            <a:endParaRPr lang="zh-CN" altLang="en-US"/>
          </a:p>
        </p:txBody>
      </p:sp>
      <p:sp>
        <p:nvSpPr>
          <p:cNvPr id="1048874" name="Slide Number Placeholder 5"/>
          <p:cNvSpPr>
            <a:spLocks noGrp="1"/>
          </p:cNvSpPr>
          <p:nvPr>
            <p:ph type="sldNum" sz="quarter" idx="12"/>
          </p:nvPr>
        </p:nvSpPr>
        <p:spPr/>
        <p:txBody>
          <a:bodyPr/>
          <a:lstStyle/>
          <a:p>
            <a:fld id="{0C7D28E2-4A7C-40A4-AC9A-0A60A79F4462}" type="slidenum">
              <a:rPr lang="zh-CN" altLang="en-US" smtClean="0"/>
              <a:t>‹#›</a:t>
            </a:fld>
            <a:endParaRPr lang="zh-CN" altLang="en-US"/>
          </a:p>
        </p:txBody>
      </p:sp>
      <p:cxnSp>
        <p:nvCxnSpPr>
          <p:cNvPr id="3145760"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1048904" name="Vertical Title 1"/>
          <p:cNvSpPr>
            <a:spLocks noGrp="1"/>
          </p:cNvSpPr>
          <p:nvPr>
            <p:ph type="title" orient="vert"/>
          </p:nvPr>
        </p:nvSpPr>
        <p:spPr>
          <a:xfrm>
            <a:off x="8999356" y="982131"/>
            <a:ext cx="1890895" cy="4893735"/>
          </a:xfrm>
        </p:spPr>
        <p:txBody>
          <a:bodyPr vert="eaVert"/>
          <a:lstStyle/>
          <a:p>
            <a:r>
              <a:rPr lang="zh-CN" altLang="en-US"/>
              <a:t>单击此处编辑母版标题样式</a:t>
            </a:r>
            <a:endParaRPr lang="en-US" dirty="0"/>
          </a:p>
        </p:txBody>
      </p:sp>
      <p:sp>
        <p:nvSpPr>
          <p:cNvPr id="1048905" name="Vertical Text Placeholder 2"/>
          <p:cNvSpPr>
            <a:spLocks noGrp="1"/>
          </p:cNvSpPr>
          <p:nvPr>
            <p:ph type="body" orient="vert" idx="1"/>
          </p:nvPr>
        </p:nvSpPr>
        <p:spPr>
          <a:xfrm>
            <a:off x="1295398" y="982132"/>
            <a:ext cx="7433025" cy="4893734"/>
          </a:xfrm>
        </p:spPr>
        <p:txBody>
          <a:bodyPr vert="eaVert" ancho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048906" name="Date Placeholder 3"/>
          <p:cNvSpPr>
            <a:spLocks noGrp="1"/>
          </p:cNvSpPr>
          <p:nvPr>
            <p:ph type="dt" sz="half" idx="10"/>
          </p:nvPr>
        </p:nvSpPr>
        <p:spPr/>
        <p:txBody>
          <a:bodyPr/>
          <a:lstStyle/>
          <a:p>
            <a:fld id="{F75BA3A0-ADEB-4605-A8EB-C5003D78719F}" type="datetimeFigureOut">
              <a:rPr lang="zh-CN" altLang="en-US" smtClean="0"/>
              <a:t>2024/3/10</a:t>
            </a:fld>
            <a:endParaRPr lang="zh-CN" altLang="en-US"/>
          </a:p>
        </p:txBody>
      </p:sp>
      <p:sp>
        <p:nvSpPr>
          <p:cNvPr id="1048907" name="Footer Placeholder 4"/>
          <p:cNvSpPr>
            <a:spLocks noGrp="1"/>
          </p:cNvSpPr>
          <p:nvPr>
            <p:ph type="ftr" sz="quarter" idx="11"/>
          </p:nvPr>
        </p:nvSpPr>
        <p:spPr/>
        <p:txBody>
          <a:bodyPr/>
          <a:lstStyle/>
          <a:p>
            <a:endParaRPr lang="zh-CN" altLang="en-US"/>
          </a:p>
        </p:txBody>
      </p:sp>
      <p:sp>
        <p:nvSpPr>
          <p:cNvPr id="1048908" name="Slide Number Placeholder 5"/>
          <p:cNvSpPr>
            <a:spLocks noGrp="1"/>
          </p:cNvSpPr>
          <p:nvPr>
            <p:ph type="sldNum" sz="quarter" idx="12"/>
          </p:nvPr>
        </p:nvSpPr>
        <p:spPr/>
        <p:txBody>
          <a:bodyPr/>
          <a:lstStyle/>
          <a:p>
            <a:fld id="{0C7D28E2-4A7C-40A4-AC9A-0A60A79F4462}" type="slidenum">
              <a:rPr lang="zh-CN" altLang="en-US" smtClean="0"/>
              <a:t>‹#›</a:t>
            </a:fld>
            <a:endParaRPr lang="zh-CN" altLang="en-US"/>
          </a:p>
        </p:txBody>
      </p:sp>
      <p:cxnSp>
        <p:nvCxnSpPr>
          <p:cNvPr id="3145765"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743" name="Title 1"/>
          <p:cNvSpPr>
            <a:spLocks noGrp="1"/>
          </p:cNvSpPr>
          <p:nvPr>
            <p:ph type="title"/>
          </p:nvPr>
        </p:nvSpPr>
        <p:spPr/>
        <p:txBody>
          <a:bodyPr/>
          <a:lstStyle/>
          <a:p>
            <a:r>
              <a:rPr lang="zh-CN" altLang="en-US"/>
              <a:t>单击此处编辑母版标题样式</a:t>
            </a:r>
            <a:endParaRPr lang="en-US" dirty="0"/>
          </a:p>
        </p:txBody>
      </p:sp>
      <p:sp>
        <p:nvSpPr>
          <p:cNvPr id="1048744" name="Date Placeholder 2"/>
          <p:cNvSpPr>
            <a:spLocks noGrp="1"/>
          </p:cNvSpPr>
          <p:nvPr>
            <p:ph type="dt" sz="half" idx="10"/>
          </p:nvPr>
        </p:nvSpPr>
        <p:spPr/>
        <p:txBody>
          <a:bodyPr/>
          <a:lstStyle/>
          <a:p>
            <a:fld id="{F75BA3A0-ADEB-4605-A8EB-C5003D78719F}" type="datetimeFigureOut">
              <a:rPr lang="zh-CN" altLang="en-US" smtClean="0"/>
              <a:t>2024/3/10</a:t>
            </a:fld>
            <a:endParaRPr lang="zh-CN" altLang="en-US"/>
          </a:p>
        </p:txBody>
      </p:sp>
      <p:sp>
        <p:nvSpPr>
          <p:cNvPr id="1048745" name="Footer Placeholder 3"/>
          <p:cNvSpPr>
            <a:spLocks noGrp="1"/>
          </p:cNvSpPr>
          <p:nvPr>
            <p:ph type="ftr" sz="quarter" idx="11"/>
          </p:nvPr>
        </p:nvSpPr>
        <p:spPr/>
        <p:txBody>
          <a:bodyPr/>
          <a:lstStyle/>
          <a:p>
            <a:endParaRPr lang="zh-CN" altLang="en-US"/>
          </a:p>
        </p:txBody>
      </p:sp>
      <p:sp>
        <p:nvSpPr>
          <p:cNvPr id="1048746" name="Slide Number Placeholder 4"/>
          <p:cNvSpPr>
            <a:spLocks noGrp="1"/>
          </p:cNvSpPr>
          <p:nvPr>
            <p:ph type="sldNum" sz="quarter" idx="12"/>
          </p:nvPr>
        </p:nvSpPr>
        <p:spPr/>
        <p:txBody>
          <a:bodyPr/>
          <a:lstStyle/>
          <a:p>
            <a:fld id="{0C7D28E2-4A7C-40A4-AC9A-0A60A79F4462}" type="slidenum">
              <a:rPr lang="zh-CN" altLang="en-US" smtClean="0"/>
              <a:t>‹#›</a:t>
            </a:fld>
            <a:endParaRPr lang="zh-CN" altLang="en-US"/>
          </a:p>
        </p:txBody>
      </p:sp>
      <p:cxnSp>
        <p:nvCxnSpPr>
          <p:cNvPr id="314574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782" name="Date Placeholder 1"/>
          <p:cNvSpPr>
            <a:spLocks noGrp="1"/>
          </p:cNvSpPr>
          <p:nvPr>
            <p:ph type="dt" sz="half" idx="10"/>
          </p:nvPr>
        </p:nvSpPr>
        <p:spPr/>
        <p:txBody>
          <a:bodyPr/>
          <a:lstStyle/>
          <a:p>
            <a:fld id="{F75BA3A0-ADEB-4605-A8EB-C5003D78719F}" type="datetimeFigureOut">
              <a:rPr lang="zh-CN" altLang="en-US" smtClean="0"/>
              <a:t>2024/3/10</a:t>
            </a:fld>
            <a:endParaRPr lang="zh-CN" altLang="en-US"/>
          </a:p>
        </p:txBody>
      </p:sp>
      <p:sp>
        <p:nvSpPr>
          <p:cNvPr id="1048783" name="Footer Placeholder 2"/>
          <p:cNvSpPr>
            <a:spLocks noGrp="1"/>
          </p:cNvSpPr>
          <p:nvPr>
            <p:ph type="ftr" sz="quarter" idx="11"/>
          </p:nvPr>
        </p:nvSpPr>
        <p:spPr/>
        <p:txBody>
          <a:bodyPr/>
          <a:lstStyle/>
          <a:p>
            <a:endParaRPr lang="zh-CN" altLang="en-US"/>
          </a:p>
        </p:txBody>
      </p:sp>
      <p:sp>
        <p:nvSpPr>
          <p:cNvPr id="1048784" name="Slide Number Placeholder 3"/>
          <p:cNvSpPr>
            <a:spLocks noGrp="1"/>
          </p:cNvSpPr>
          <p:nvPr>
            <p:ph type="sldNum" sz="quarter" idx="12"/>
          </p:nvPr>
        </p:nvSpPr>
        <p:spPr/>
        <p:txBody>
          <a:bodyPr/>
          <a:lstStyle/>
          <a:p>
            <a:fld id="{0C7D28E2-4A7C-40A4-AC9A-0A60A79F446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818" name="Title 1"/>
          <p:cNvSpPr>
            <a:spLocks noGrp="1"/>
          </p:cNvSpPr>
          <p:nvPr>
            <p:ph type="title"/>
          </p:nvPr>
        </p:nvSpPr>
        <p:spPr>
          <a:xfrm>
            <a:off x="1293811" y="1388534"/>
            <a:ext cx="3718455" cy="1371600"/>
          </a:xfrm>
        </p:spPr>
        <p:txBody>
          <a:bodyPr anchor="b">
            <a:normAutofit/>
          </a:bodyPr>
          <a:lstStyle>
            <a:lvl1pPr algn="ctr">
              <a:defRPr sz="2400" b="0"/>
            </a:lvl1pPr>
          </a:lstStyle>
          <a:p>
            <a:r>
              <a:rPr lang="zh-CN" altLang="en-US"/>
              <a:t>单击此处编辑母版标题样式</a:t>
            </a:r>
            <a:endParaRPr lang="en-US" dirty="0"/>
          </a:p>
        </p:txBody>
      </p:sp>
      <p:sp>
        <p:nvSpPr>
          <p:cNvPr id="1048819" name="Content Placeholder 2"/>
          <p:cNvSpPr>
            <a:spLocks noGrp="1"/>
          </p:cNvSpPr>
          <p:nvPr>
            <p:ph idx="1"/>
          </p:nvPr>
        </p:nvSpPr>
        <p:spPr>
          <a:xfrm>
            <a:off x="5418668" y="982131"/>
            <a:ext cx="5469466" cy="4893735"/>
          </a:xfrm>
        </p:spPr>
        <p:txBody>
          <a:bodyPr anchor="ct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048820"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48821" name="Date Placeholder 4"/>
          <p:cNvSpPr>
            <a:spLocks noGrp="1"/>
          </p:cNvSpPr>
          <p:nvPr>
            <p:ph type="dt" sz="half" idx="10"/>
          </p:nvPr>
        </p:nvSpPr>
        <p:spPr/>
        <p:txBody>
          <a:bodyPr/>
          <a:lstStyle/>
          <a:p>
            <a:fld id="{F75BA3A0-ADEB-4605-A8EB-C5003D78719F}" type="datetimeFigureOut">
              <a:rPr lang="zh-CN" altLang="en-US" smtClean="0"/>
              <a:t>2024/3/10</a:t>
            </a:fld>
            <a:endParaRPr lang="zh-CN" altLang="en-US"/>
          </a:p>
        </p:txBody>
      </p:sp>
      <p:sp>
        <p:nvSpPr>
          <p:cNvPr id="1048822" name="Footer Placeholder 5"/>
          <p:cNvSpPr>
            <a:spLocks noGrp="1"/>
          </p:cNvSpPr>
          <p:nvPr>
            <p:ph type="ftr" sz="quarter" idx="11"/>
          </p:nvPr>
        </p:nvSpPr>
        <p:spPr/>
        <p:txBody>
          <a:bodyPr/>
          <a:lstStyle/>
          <a:p>
            <a:endParaRPr lang="zh-CN" altLang="en-US"/>
          </a:p>
        </p:txBody>
      </p:sp>
      <p:sp>
        <p:nvSpPr>
          <p:cNvPr id="1048823" name="Slide Number Placeholder 6"/>
          <p:cNvSpPr>
            <a:spLocks noGrp="1"/>
          </p:cNvSpPr>
          <p:nvPr>
            <p:ph type="sldNum" sz="quarter" idx="12"/>
          </p:nvPr>
        </p:nvSpPr>
        <p:spPr/>
        <p:txBody>
          <a:bodyPr/>
          <a:lstStyle/>
          <a:p>
            <a:fld id="{0C7D28E2-4A7C-40A4-AC9A-0A60A79F4462}" type="slidenum">
              <a:rPr lang="zh-CN" altLang="en-US" smtClean="0"/>
              <a:t>‹#›</a:t>
            </a:fld>
            <a:endParaRPr lang="zh-CN" altLang="en-US"/>
          </a:p>
        </p:txBody>
      </p:sp>
      <p:cxnSp>
        <p:nvCxnSpPr>
          <p:cNvPr id="3145753"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757" name="Title 1"/>
          <p:cNvSpPr>
            <a:spLocks noGrp="1"/>
          </p:cNvSpPr>
          <p:nvPr>
            <p:ph type="title"/>
          </p:nvPr>
        </p:nvSpPr>
        <p:spPr>
          <a:xfrm>
            <a:off x="1295399" y="1883832"/>
            <a:ext cx="6241816" cy="1371600"/>
          </a:xfrm>
        </p:spPr>
        <p:txBody>
          <a:bodyPr anchor="b">
            <a:normAutofit/>
          </a:bodyPr>
          <a:lstStyle>
            <a:lvl1pPr algn="ctr">
              <a:defRPr sz="2800" b="0"/>
            </a:lvl1pPr>
          </a:lstStyle>
          <a:p>
            <a:r>
              <a:rPr lang="zh-CN" altLang="en-US"/>
              <a:t>单击此处编辑母版标题样式</a:t>
            </a:r>
            <a:endParaRPr lang="en-US" dirty="0"/>
          </a:p>
        </p:txBody>
      </p:sp>
      <p:sp>
        <p:nvSpPr>
          <p:cNvPr id="1048758"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1048759"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48760" name="Date Placeholder 4"/>
          <p:cNvSpPr>
            <a:spLocks noGrp="1"/>
          </p:cNvSpPr>
          <p:nvPr>
            <p:ph type="dt" sz="half" idx="10"/>
          </p:nvPr>
        </p:nvSpPr>
        <p:spPr/>
        <p:txBody>
          <a:bodyPr/>
          <a:lstStyle/>
          <a:p>
            <a:fld id="{F75BA3A0-ADEB-4605-A8EB-C5003D78719F}" type="datetimeFigureOut">
              <a:rPr lang="zh-CN" altLang="en-US" smtClean="0"/>
              <a:t>2024/3/10</a:t>
            </a:fld>
            <a:endParaRPr lang="zh-CN" altLang="en-US"/>
          </a:p>
        </p:txBody>
      </p:sp>
      <p:sp>
        <p:nvSpPr>
          <p:cNvPr id="1048761" name="Footer Placeholder 5"/>
          <p:cNvSpPr>
            <a:spLocks noGrp="1"/>
          </p:cNvSpPr>
          <p:nvPr>
            <p:ph type="ftr" sz="quarter" idx="11"/>
          </p:nvPr>
        </p:nvSpPr>
        <p:spPr/>
        <p:txBody>
          <a:bodyPr/>
          <a:lstStyle/>
          <a:p>
            <a:endParaRPr lang="zh-CN" altLang="en-US"/>
          </a:p>
        </p:txBody>
      </p:sp>
      <p:sp>
        <p:nvSpPr>
          <p:cNvPr id="1048762" name="Slide Number Placeholder 6"/>
          <p:cNvSpPr>
            <a:spLocks noGrp="1"/>
          </p:cNvSpPr>
          <p:nvPr>
            <p:ph type="sldNum" sz="quarter" idx="12"/>
          </p:nvPr>
        </p:nvSpPr>
        <p:spPr/>
        <p:txBody>
          <a:bodyPr/>
          <a:lstStyle/>
          <a:p>
            <a:fld id="{0C7D28E2-4A7C-40A4-AC9A-0A60A79F446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4.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3.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15" name="Group 6"/>
          <p:cNvGrpSpPr/>
          <p:nvPr/>
        </p:nvGrpSpPr>
        <p:grpSpPr>
          <a:xfrm>
            <a:off x="-15736" y="0"/>
            <a:ext cx="12229962" cy="6856214"/>
            <a:chOff x="-15736" y="0"/>
            <a:chExt cx="12229962" cy="6856214"/>
          </a:xfrm>
        </p:grpSpPr>
        <p:pic>
          <p:nvPicPr>
            <p:cNvPr id="2097152" name="Picture 7" descr="HD-PanelContent.png"/>
            <p:cNvPicPr>
              <a:picLocks noChangeAspect="1"/>
            </p:cNvPicPr>
            <p:nvPr/>
          </p:nvPicPr>
          <p:blipFill>
            <a:blip r:embed="rId19"/>
            <a:stretch>
              <a:fillRect/>
            </a:stretch>
          </p:blipFill>
          <p:spPr>
            <a:xfrm>
              <a:off x="0" y="0"/>
              <a:ext cx="12188825" cy="6856214"/>
            </a:xfrm>
            <a:prstGeom prst="rect">
              <a:avLst/>
            </a:prstGeom>
          </p:spPr>
        </p:pic>
        <p:sp>
          <p:nvSpPr>
            <p:cNvPr id="1048576"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097153" name="Picture 9" descr="HDRibbonContent-UniformTrim.png"/>
            <p:cNvPicPr>
              <a:picLocks noChangeAspect="1"/>
            </p:cNvPicPr>
            <p:nvPr/>
          </p:nvPicPr>
          <p:blipFill rotWithShape="1">
            <a:blip r:embed="rId20"/>
            <a:srcRect/>
            <a:stretch>
              <a:fillRect/>
            </a:stretch>
          </p:blipFill>
          <p:spPr>
            <a:xfrm>
              <a:off x="-15736" y="3153832"/>
              <a:ext cx="777240" cy="606425"/>
            </a:xfrm>
            <a:prstGeom prst="rect">
              <a:avLst/>
            </a:prstGeom>
          </p:spPr>
        </p:pic>
        <p:pic>
          <p:nvPicPr>
            <p:cNvPr id="2097154" name="Picture 10" descr="HDRibbonContent-UniformTrim.png"/>
            <p:cNvPicPr>
              <a:picLocks noChangeAspect="1"/>
            </p:cNvPicPr>
            <p:nvPr/>
          </p:nvPicPr>
          <p:blipFill rotWithShape="1">
            <a:blip r:embed="rId20"/>
            <a:srcRect/>
            <a:stretch>
              <a:fillRect/>
            </a:stretch>
          </p:blipFill>
          <p:spPr>
            <a:xfrm>
              <a:off x="11436986" y="3153832"/>
              <a:ext cx="777240" cy="606425"/>
            </a:xfrm>
            <a:prstGeom prst="rect">
              <a:avLst/>
            </a:prstGeom>
          </p:spPr>
        </p:pic>
      </p:grpSp>
      <p:sp>
        <p:nvSpPr>
          <p:cNvPr id="1048577"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zh-CN" altLang="en-US"/>
              <a:t>单击此处编辑母版标题样式</a:t>
            </a:r>
            <a:endParaRPr lang="en-US" dirty="0"/>
          </a:p>
        </p:txBody>
      </p:sp>
      <p:sp>
        <p:nvSpPr>
          <p:cNvPr id="1048578"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048579"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75BA3A0-ADEB-4605-A8EB-C5003D78719F}" type="datetimeFigureOut">
              <a:rPr lang="zh-CN" altLang="en-US" smtClean="0"/>
              <a:t>2024/3/10</a:t>
            </a:fld>
            <a:endParaRPr lang="zh-CN" altLang="en-US"/>
          </a:p>
        </p:txBody>
      </p:sp>
      <p:sp>
        <p:nvSpPr>
          <p:cNvPr id="1048580"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zh-CN" altLang="en-US"/>
          </a:p>
        </p:txBody>
      </p:sp>
      <p:sp>
        <p:nvSpPr>
          <p:cNvPr id="1048581"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C7D28E2-4A7C-40A4-AC9A-0A60A79F446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3" name="Group 6"/>
          <p:cNvGrpSpPr/>
          <p:nvPr/>
        </p:nvGrpSpPr>
        <p:grpSpPr>
          <a:xfrm>
            <a:off x="-15736" y="0"/>
            <a:ext cx="12229962" cy="6856214"/>
            <a:chOff x="-15736" y="0"/>
            <a:chExt cx="12229962" cy="6856214"/>
          </a:xfrm>
        </p:grpSpPr>
        <p:pic>
          <p:nvPicPr>
            <p:cNvPr id="2097161" name="Picture 7" descr="HD-PanelContent.png"/>
            <p:cNvPicPr>
              <a:picLocks noChangeAspect="1"/>
            </p:cNvPicPr>
            <p:nvPr/>
          </p:nvPicPr>
          <p:blipFill>
            <a:blip r:embed="rId19"/>
            <a:stretch>
              <a:fillRect/>
            </a:stretch>
          </p:blipFill>
          <p:spPr>
            <a:xfrm>
              <a:off x="0" y="0"/>
              <a:ext cx="12188825" cy="6856214"/>
            </a:xfrm>
            <a:prstGeom prst="rect">
              <a:avLst/>
            </a:prstGeom>
          </p:spPr>
        </p:pic>
        <p:sp>
          <p:nvSpPr>
            <p:cNvPr id="1048620"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097162" name="Picture 9" descr="HDRibbonContent-UniformTrim.png"/>
            <p:cNvPicPr>
              <a:picLocks noChangeAspect="1"/>
            </p:cNvPicPr>
            <p:nvPr/>
          </p:nvPicPr>
          <p:blipFill rotWithShape="1">
            <a:blip r:embed="rId20"/>
            <a:srcRect/>
            <a:stretch>
              <a:fillRect/>
            </a:stretch>
          </p:blipFill>
          <p:spPr>
            <a:xfrm>
              <a:off x="-15736" y="3153832"/>
              <a:ext cx="777240" cy="606425"/>
            </a:xfrm>
            <a:prstGeom prst="rect">
              <a:avLst/>
            </a:prstGeom>
          </p:spPr>
        </p:pic>
        <p:pic>
          <p:nvPicPr>
            <p:cNvPr id="2097163" name="Picture 10" descr="HDRibbonContent-UniformTrim.png"/>
            <p:cNvPicPr>
              <a:picLocks noChangeAspect="1"/>
            </p:cNvPicPr>
            <p:nvPr/>
          </p:nvPicPr>
          <p:blipFill rotWithShape="1">
            <a:blip r:embed="rId20"/>
            <a:srcRect/>
            <a:stretch>
              <a:fillRect/>
            </a:stretch>
          </p:blipFill>
          <p:spPr>
            <a:xfrm>
              <a:off x="11436986" y="3153832"/>
              <a:ext cx="777240" cy="606425"/>
            </a:xfrm>
            <a:prstGeom prst="rect">
              <a:avLst/>
            </a:prstGeom>
          </p:spPr>
        </p:pic>
      </p:grpSp>
      <p:sp>
        <p:nvSpPr>
          <p:cNvPr id="1048621"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zh-CN" altLang="en-US"/>
              <a:t>单击此处编辑母版标题样式</a:t>
            </a:r>
            <a:endParaRPr lang="en-US" dirty="0"/>
          </a:p>
        </p:txBody>
      </p:sp>
      <p:sp>
        <p:nvSpPr>
          <p:cNvPr id="1048622"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048623"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75BA3A0-ADEB-4605-A8EB-C5003D78719F}" type="datetimeFigureOut">
              <a:rPr lang="zh-CN" altLang="en-US" smtClean="0"/>
              <a:t>2024/3/10</a:t>
            </a:fld>
            <a:endParaRPr lang="zh-CN" altLang="en-US"/>
          </a:p>
        </p:txBody>
      </p:sp>
      <p:sp>
        <p:nvSpPr>
          <p:cNvPr id="1048624"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zh-CN" altLang="en-US"/>
          </a:p>
        </p:txBody>
      </p:sp>
      <p:sp>
        <p:nvSpPr>
          <p:cNvPr id="1048625"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C7D28E2-4A7C-40A4-AC9A-0A60A79F446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51" name="Group 6"/>
          <p:cNvGrpSpPr/>
          <p:nvPr/>
        </p:nvGrpSpPr>
        <p:grpSpPr>
          <a:xfrm>
            <a:off x="-15736" y="0"/>
            <a:ext cx="12229962" cy="6856214"/>
            <a:chOff x="-15736" y="0"/>
            <a:chExt cx="12229962" cy="6856214"/>
          </a:xfrm>
        </p:grpSpPr>
        <p:pic>
          <p:nvPicPr>
            <p:cNvPr id="2097158" name="Picture 7" descr="HD-PanelContent.png"/>
            <p:cNvPicPr>
              <a:picLocks noChangeAspect="1"/>
            </p:cNvPicPr>
            <p:nvPr/>
          </p:nvPicPr>
          <p:blipFill>
            <a:blip r:embed="rId19"/>
            <a:stretch>
              <a:fillRect/>
            </a:stretch>
          </p:blipFill>
          <p:spPr>
            <a:xfrm>
              <a:off x="0" y="0"/>
              <a:ext cx="12188825" cy="6856214"/>
            </a:xfrm>
            <a:prstGeom prst="rect">
              <a:avLst/>
            </a:prstGeom>
          </p:spPr>
        </p:pic>
        <p:sp>
          <p:nvSpPr>
            <p:cNvPr id="1048605"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097159" name="Picture 9" descr="HDRibbonContent-UniformTrim.png"/>
            <p:cNvPicPr>
              <a:picLocks noChangeAspect="1"/>
            </p:cNvPicPr>
            <p:nvPr/>
          </p:nvPicPr>
          <p:blipFill rotWithShape="1">
            <a:blip r:embed="rId20"/>
            <a:srcRect/>
            <a:stretch>
              <a:fillRect/>
            </a:stretch>
          </p:blipFill>
          <p:spPr>
            <a:xfrm>
              <a:off x="-15736" y="3153832"/>
              <a:ext cx="777240" cy="606425"/>
            </a:xfrm>
            <a:prstGeom prst="rect">
              <a:avLst/>
            </a:prstGeom>
          </p:spPr>
        </p:pic>
        <p:pic>
          <p:nvPicPr>
            <p:cNvPr id="2097160" name="Picture 10" descr="HDRibbonContent-UniformTrim.png"/>
            <p:cNvPicPr>
              <a:picLocks noChangeAspect="1"/>
            </p:cNvPicPr>
            <p:nvPr/>
          </p:nvPicPr>
          <p:blipFill rotWithShape="1">
            <a:blip r:embed="rId20"/>
            <a:srcRect/>
            <a:stretch>
              <a:fillRect/>
            </a:stretch>
          </p:blipFill>
          <p:spPr>
            <a:xfrm>
              <a:off x="11436986" y="3153832"/>
              <a:ext cx="777240" cy="606425"/>
            </a:xfrm>
            <a:prstGeom prst="rect">
              <a:avLst/>
            </a:prstGeom>
          </p:spPr>
        </p:pic>
      </p:grpSp>
      <p:sp>
        <p:nvSpPr>
          <p:cNvPr id="1048606"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zh-CN" altLang="en-US"/>
              <a:t>单击此处编辑母版标题样式</a:t>
            </a:r>
            <a:endParaRPr lang="en-US" dirty="0"/>
          </a:p>
        </p:txBody>
      </p:sp>
      <p:sp>
        <p:nvSpPr>
          <p:cNvPr id="1048607"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048608"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75BA3A0-ADEB-4605-A8EB-C5003D78719F}" type="datetimeFigureOut">
              <a:rPr lang="zh-CN" altLang="en-US" smtClean="0"/>
              <a:t>2024/3/10</a:t>
            </a:fld>
            <a:endParaRPr lang="zh-CN" altLang="en-US"/>
          </a:p>
        </p:txBody>
      </p:sp>
      <p:sp>
        <p:nvSpPr>
          <p:cNvPr id="1048609"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zh-CN" altLang="en-US"/>
          </a:p>
        </p:txBody>
      </p:sp>
      <p:sp>
        <p:nvSpPr>
          <p:cNvPr id="1048610"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C7D28E2-4A7C-40A4-AC9A-0A60A79F446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ocs.wto.org/dol2fe/Pages/SS/directdoc.aspx?filename=q:/WT/MIN22/30.pdf&amp;Open=True" TargetMode="External"/><Relationship Id="rId2" Type="http://schemas.openxmlformats.org/officeDocument/2006/relationships/hyperlink" Target="https://docs.wto.org/dol2fe/Pages/SS/directdoc.aspx?filename=q:/WT/MIN22/31.pdf&amp;Open=True" TargetMode="External"/><Relationship Id="rId1" Type="http://schemas.openxmlformats.org/officeDocument/2006/relationships/slideLayout" Target="../slideLayouts/slideLayout2.xml"/><Relationship Id="rId6" Type="http://schemas.openxmlformats.org/officeDocument/2006/relationships/hyperlink" Target="https://docs.wto.org/dol2fe/Pages/SS/directdoc.aspx?filename=q:/WT/MIN22/24.pdf&amp;Open=True" TargetMode="External"/><Relationship Id="rId5" Type="http://schemas.openxmlformats.org/officeDocument/2006/relationships/hyperlink" Target="https://docs.wto.org/dol2fe/Pages/SS/directdoc.aspx?filename=q:/WT/MIN22/29.pdf&amp;Open=True" TargetMode="External"/><Relationship Id="rId4" Type="http://schemas.openxmlformats.org/officeDocument/2006/relationships/hyperlink" Target="https://docs.wto.org/dol2fe/Pages/SS/directdoc.aspx?filename=q:/WT/MIN22/28.pdf&amp;Open=True"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标题 1"/>
          <p:cNvSpPr>
            <a:spLocks noGrp="1"/>
          </p:cNvSpPr>
          <p:nvPr>
            <p:ph type="ctrTitle"/>
          </p:nvPr>
        </p:nvSpPr>
        <p:spPr>
          <a:xfrm>
            <a:off x="2692398" y="1871131"/>
            <a:ext cx="7046825" cy="1515533"/>
          </a:xfrm>
        </p:spPr>
        <p:txBody>
          <a:bodyPr>
            <a:normAutofit fontScale="90000"/>
          </a:bodyPr>
          <a:lstStyle/>
          <a:p>
            <a:r>
              <a:rPr lang="en-US" altLang="zh-CN" sz="4800" dirty="0"/>
              <a:t>The prospects of WTO reform</a:t>
            </a:r>
            <a:br>
              <a:rPr lang="en-US" altLang="zh-CN" sz="4800" dirty="0"/>
            </a:br>
            <a:r>
              <a:rPr lang="en-US" altLang="zh-CN" sz="4800" dirty="0"/>
              <a:t> and China’s position</a:t>
            </a:r>
            <a:endParaRPr lang="zh-CN" altLang="en-US" sz="4800" dirty="0"/>
          </a:p>
        </p:txBody>
      </p:sp>
      <p:sp>
        <p:nvSpPr>
          <p:cNvPr id="1048589" name="副标题 2"/>
          <p:cNvSpPr>
            <a:spLocks noGrp="1"/>
          </p:cNvSpPr>
          <p:nvPr>
            <p:ph type="subTitle" idx="1"/>
          </p:nvPr>
        </p:nvSpPr>
        <p:spPr>
          <a:xfrm>
            <a:off x="1524000" y="3829709"/>
            <a:ext cx="9144000" cy="1655762"/>
          </a:xfrm>
        </p:spPr>
        <p:txBody>
          <a:bodyPr>
            <a:normAutofit fontScale="78214" lnSpcReduction="20000"/>
          </a:bodyPr>
          <a:lstStyle/>
          <a:p>
            <a:r>
              <a:rPr lang="en-US" altLang="zh-CN" dirty="0"/>
              <a:t>TU Xinquan</a:t>
            </a:r>
          </a:p>
          <a:p>
            <a:r>
              <a:rPr lang="en-US" altLang="zh-CN" dirty="0"/>
              <a:t>Dean and Professor, WTO Chair Holder</a:t>
            </a:r>
          </a:p>
          <a:p>
            <a:r>
              <a:rPr lang="en-US" altLang="zh-CN" dirty="0"/>
              <a:t>China Institute for WTO Studies</a:t>
            </a:r>
          </a:p>
          <a:p>
            <a:r>
              <a:rPr lang="en-US" altLang="zh-CN" dirty="0"/>
              <a:t>University of International Business and Economics</a:t>
            </a:r>
          </a:p>
          <a:p>
            <a:r>
              <a:rPr lang="en-US" altLang="zh-CN" dirty="0"/>
              <a:t>March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标题 1048598"/>
          <p:cNvSpPr>
            <a:spLocks noGrp="1"/>
          </p:cNvSpPr>
          <p:nvPr>
            <p:ph type="title"/>
          </p:nvPr>
        </p:nvSpPr>
        <p:spPr/>
        <p:txBody>
          <a:bodyPr>
            <a:normAutofit/>
          </a:bodyPr>
          <a:lstStyle/>
          <a:p>
            <a:r>
              <a:rPr lang="en-US" altLang="zh-CN" sz="3800"/>
              <a:t>Developed members are pushing for</a:t>
            </a:r>
            <a:br>
              <a:rPr lang="en-US" altLang="zh-CN" sz="3800"/>
            </a:br>
            <a:r>
              <a:rPr lang="en-US" altLang="zh-CN" sz="3800"/>
              <a:t> WTO reform</a:t>
            </a:r>
            <a:endParaRPr lang="en-US" sz="3800"/>
          </a:p>
        </p:txBody>
      </p:sp>
      <p:sp>
        <p:nvSpPr>
          <p:cNvPr id="1048600" name="内容占位符 1048599"/>
          <p:cNvSpPr>
            <a:spLocks noGrp="1"/>
          </p:cNvSpPr>
          <p:nvPr>
            <p:ph idx="1"/>
          </p:nvPr>
        </p:nvSpPr>
        <p:spPr/>
        <p:txBody>
          <a:bodyPr>
            <a:normAutofit fontScale="75000" lnSpcReduction="20000"/>
          </a:bodyPr>
          <a:lstStyle/>
          <a:p>
            <a:r>
              <a:rPr lang="en-US" altLang="zh-CN" dirty="0"/>
              <a:t>US, EU and Japan started the issue of WTO reform on MC11 in Argentina in 2017 in the form of trilateral ministerial statement</a:t>
            </a:r>
            <a:endParaRPr lang="en-US" dirty="0"/>
          </a:p>
          <a:p>
            <a:r>
              <a:rPr lang="en-US" altLang="zh-CN" dirty="0"/>
              <a:t>They have released seven statements focusing on non-market behavior of the third parties particularly industrial subsidies</a:t>
            </a:r>
            <a:endParaRPr lang="en-US" dirty="0"/>
          </a:p>
          <a:p>
            <a:r>
              <a:rPr lang="en-US" altLang="zh-CN" dirty="0"/>
              <a:t>The US has never submitted a systematic and constructive proposal of WTO reform but it has very strong position on selected issues especially DSM</a:t>
            </a:r>
            <a:endParaRPr lang="en-US" dirty="0"/>
          </a:p>
          <a:p>
            <a:r>
              <a:rPr lang="en-US" altLang="zh-CN" dirty="0"/>
              <a:t>The EU is the most active member in terms of designing the reform agenda of the WTO which is intended to preserve the general functions of the WTO</a:t>
            </a:r>
            <a:endParaRPr lang="en-US" dirty="0"/>
          </a:p>
          <a:p>
            <a:r>
              <a:rPr lang="en-US" altLang="zh-CN" dirty="0"/>
              <a:t>China is the most active developing member in the discussions about WTO reform as it has to </a:t>
            </a:r>
            <a:r>
              <a:rPr lang="en-US" altLang="zh-CN" dirty="0" err="1"/>
              <a:t>repond</a:t>
            </a:r>
            <a:r>
              <a:rPr lang="en-US" altLang="zh-CN" dirty="0"/>
              <a:t> to those proposals targeting at China</a:t>
            </a:r>
            <a:endParaRPr lang="en-US" dirty="0"/>
          </a:p>
          <a:p>
            <a:r>
              <a:rPr lang="en-US" altLang="zh-CN" dirty="0"/>
              <a:t>Other developing members are basically silent except the issue of SDT and Appellate Body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标题 1048602"/>
          <p:cNvSpPr>
            <a:spLocks noGrp="1"/>
          </p:cNvSpPr>
          <p:nvPr>
            <p:ph type="title"/>
          </p:nvPr>
        </p:nvSpPr>
        <p:spPr/>
        <p:txBody>
          <a:bodyPr>
            <a:normAutofit/>
          </a:bodyPr>
          <a:lstStyle/>
          <a:p>
            <a:r>
              <a:rPr lang="en-US" altLang="zh-CN"/>
              <a:t>Three kinds of thoughts on WTO reform </a:t>
            </a:r>
            <a:endParaRPr lang="en-US"/>
          </a:p>
        </p:txBody>
      </p:sp>
      <p:sp>
        <p:nvSpPr>
          <p:cNvPr id="1048604" name="内容占位符 1048603"/>
          <p:cNvSpPr>
            <a:spLocks noGrp="1"/>
          </p:cNvSpPr>
          <p:nvPr>
            <p:ph idx="1"/>
          </p:nvPr>
        </p:nvSpPr>
        <p:spPr/>
        <p:txBody>
          <a:bodyPr>
            <a:normAutofit fontScale="84167" lnSpcReduction="20000"/>
          </a:bodyPr>
          <a:lstStyle/>
          <a:p>
            <a:r>
              <a:rPr lang="en-US" altLang="zh-CN" dirty="0"/>
              <a:t>One extreme of the spectrum is the US which is the most anxious one to push for WTO reform because of its strong grievances over the current system</a:t>
            </a:r>
          </a:p>
          <a:p>
            <a:r>
              <a:rPr lang="en-US" altLang="zh-CN" dirty="0"/>
              <a:t>The US wants a revolution rather than a reform of the WTO</a:t>
            </a:r>
            <a:endParaRPr lang="en-US" dirty="0"/>
          </a:p>
          <a:p>
            <a:r>
              <a:rPr lang="en-US" altLang="zh-CN" dirty="0"/>
              <a:t>The first purpose of the US is to preserve or take back its freedom to impose unilateral trade restrictions to protect its declining manufacturing by significantly weakening the dispute settlement mechanism</a:t>
            </a:r>
            <a:endParaRPr lang="en-US" dirty="0"/>
          </a:p>
          <a:p>
            <a:r>
              <a:rPr lang="en-US" altLang="zh-CN" dirty="0"/>
              <a:t> The second purpose is to constrain the competitiveness of China by strengthening rules on industrial subsidies and policies</a:t>
            </a:r>
            <a:endParaRPr lang="en-US" dirty="0"/>
          </a:p>
          <a:p>
            <a:r>
              <a:rPr lang="en-US" altLang="zh-CN" dirty="0"/>
              <a:t>The third purpose is to increase the market access of large developing members by denying their right to enjoy SDT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内容占位符 1048615"/>
          <p:cNvSpPr>
            <a:spLocks noGrp="1"/>
          </p:cNvSpPr>
          <p:nvPr>
            <p:ph idx="1"/>
          </p:nvPr>
        </p:nvSpPr>
        <p:spPr/>
        <p:txBody>
          <a:bodyPr>
            <a:normAutofit fontScale="91667" lnSpcReduction="20000"/>
          </a:bodyPr>
          <a:lstStyle/>
          <a:p>
            <a:r>
              <a:rPr lang="en-US" altLang="zh-CN"/>
              <a:t>The other extrem of the spectrum is China along with some developing members such as India</a:t>
            </a:r>
            <a:endParaRPr lang="en-US"/>
          </a:p>
          <a:p>
            <a:r>
              <a:rPr lang="en-US" altLang="zh-CN"/>
              <a:t>Their main purpose is to keep the status quo because the current system is fairly beneficial to them </a:t>
            </a:r>
            <a:endParaRPr lang="en-US"/>
          </a:p>
          <a:p>
            <a:r>
              <a:rPr lang="en-US" altLang="zh-CN"/>
              <a:t>The most important goal is to maintain the two-phase dispute settlement mechanism and to revive the Appellate Body</a:t>
            </a:r>
            <a:endParaRPr lang="en-US"/>
          </a:p>
          <a:p>
            <a:r>
              <a:rPr lang="en-US" altLang="zh-CN"/>
              <a:t>They want to sustain SDT for developing members which still could self-designate their status</a:t>
            </a:r>
            <a:endParaRPr lang="en-US"/>
          </a:p>
          <a:p>
            <a:r>
              <a:rPr lang="en-US" altLang="zh-CN"/>
              <a:t>They have somewhat different thoughts about further trade liberalization </a:t>
            </a:r>
            <a:endParaRPr lang="en-US"/>
          </a:p>
        </p:txBody>
      </p:sp>
      <p:sp>
        <p:nvSpPr>
          <p:cNvPr id="1048617" name="矩形 1048616"/>
          <p:cNvSpPr>
            <a:spLocks noGrp="1"/>
          </p:cNvSpPr>
          <p:nvPr/>
        </p:nvSpPr>
        <p:spPr>
          <a:xfrm>
            <a:off x="1103358" y="971193"/>
            <a:ext cx="9601196" cy="1303867"/>
          </a:xfrm>
          <a:prstGeom prst="rect">
            <a:avLst/>
          </a:prstGeom>
        </p:spPr>
        <p:txBody>
          <a:bodyPr vert="horz" lIns="91440" tIns="45720" rIns="91440" bIns="45720" rtlCol="0" anchor="ctr">
            <a:normAutofit fontScale="97727" lnSpcReduction="10000"/>
          </a:bodyPr>
          <a:lstStyle>
            <a:lvl1pPr algn="ctr" defTabSz="457200" rtl="0" eaLnBrk="1" latinLnBrk="0" hangingPunct="1">
              <a:spcBef>
                <a:spcPct val="0"/>
              </a:spcBef>
              <a:buNone/>
              <a:defRPr sz="4400" kern="1200" cap="none">
                <a:ln w="3175" cmpd="sng">
                  <a:noFill/>
                </a:ln>
                <a:solidFill>
                  <a:srgbClr val="262626"/>
                </a:solidFill>
                <a:effectLst/>
                <a:latin typeface="+mj-lt"/>
                <a:ea typeface="+mj-ea"/>
                <a:cs typeface="+mj-cs"/>
              </a:defRPr>
            </a:lvl1pPr>
            <a:lvl2pPr eaLnBrk="1" hangingPunct="1">
              <a:defRPr>
                <a:solidFill>
                  <a:srgbClr val="212121"/>
                </a:solidFill>
              </a:defRPr>
            </a:lvl2pPr>
            <a:lvl3pPr eaLnBrk="1" hangingPunct="1">
              <a:defRPr>
                <a:solidFill>
                  <a:srgbClr val="212121"/>
                </a:solidFill>
              </a:defRPr>
            </a:lvl3pPr>
            <a:lvl4pPr eaLnBrk="1" hangingPunct="1">
              <a:defRPr>
                <a:solidFill>
                  <a:srgbClr val="212121"/>
                </a:solidFill>
              </a:defRPr>
            </a:lvl4pPr>
            <a:lvl5pPr eaLnBrk="1" hangingPunct="1">
              <a:defRPr>
                <a:solidFill>
                  <a:srgbClr val="212121"/>
                </a:solidFill>
              </a:defRPr>
            </a:lvl5pPr>
            <a:lvl6pPr eaLnBrk="1" hangingPunct="1">
              <a:defRPr>
                <a:solidFill>
                  <a:srgbClr val="212121"/>
                </a:solidFill>
              </a:defRPr>
            </a:lvl6pPr>
            <a:lvl7pPr eaLnBrk="1" hangingPunct="1">
              <a:defRPr>
                <a:solidFill>
                  <a:srgbClr val="212121"/>
                </a:solidFill>
              </a:defRPr>
            </a:lvl7pPr>
            <a:lvl8pPr eaLnBrk="1" hangingPunct="1">
              <a:defRPr>
                <a:solidFill>
                  <a:srgbClr val="212121"/>
                </a:solidFill>
              </a:defRPr>
            </a:lvl8pPr>
            <a:lvl9pPr eaLnBrk="1" hangingPunct="1">
              <a:defRPr>
                <a:solidFill>
                  <a:srgbClr val="212121"/>
                </a:solidFill>
              </a:defRPr>
            </a:lvl9pPr>
          </a:lstStyle>
          <a:p>
            <a:r>
              <a:rPr lang="en-US" altLang="zh-CN">
                <a:latin typeface="Garamond" panose="02020404030301010803"/>
              </a:rPr>
              <a:t>Three kinds of thoughts on WTO reform(cont) </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内容占位符 1048617"/>
          <p:cNvSpPr>
            <a:spLocks noGrp="1"/>
          </p:cNvSpPr>
          <p:nvPr>
            <p:ph idx="1"/>
          </p:nvPr>
        </p:nvSpPr>
        <p:spPr/>
        <p:txBody>
          <a:bodyPr>
            <a:normAutofit fontScale="91667" lnSpcReduction="20000"/>
          </a:bodyPr>
          <a:lstStyle/>
          <a:p>
            <a:r>
              <a:rPr lang="en-US" altLang="zh-CN"/>
              <a:t>The other extrem of the spectrum is China along with some developing members such as India</a:t>
            </a:r>
            <a:endParaRPr lang="en-US"/>
          </a:p>
          <a:p>
            <a:r>
              <a:rPr lang="en-US" altLang="zh-CN"/>
              <a:t>Their main purpose is to keep the status quo because the current system is fairly beneficial to them </a:t>
            </a:r>
            <a:endParaRPr lang="en-US"/>
          </a:p>
          <a:p>
            <a:r>
              <a:rPr lang="en-US" altLang="zh-CN"/>
              <a:t>The most important goal is to maintain the two-phase dispute settlement mechanism and to revive the Appellate Body</a:t>
            </a:r>
            <a:endParaRPr lang="en-US"/>
          </a:p>
          <a:p>
            <a:r>
              <a:rPr lang="en-US" altLang="zh-CN"/>
              <a:t>They want to sustain SDT for developing members which still could self-designate their status</a:t>
            </a:r>
            <a:endParaRPr lang="en-US"/>
          </a:p>
          <a:p>
            <a:r>
              <a:rPr lang="en-US" altLang="zh-CN"/>
              <a:t>They have somewhat different thoughts about further trade liberalization </a:t>
            </a:r>
            <a:endParaRPr lang="en-US"/>
          </a:p>
        </p:txBody>
      </p:sp>
      <p:sp>
        <p:nvSpPr>
          <p:cNvPr id="1048619" name="矩形 1048618"/>
          <p:cNvSpPr>
            <a:spLocks noGrp="1"/>
          </p:cNvSpPr>
          <p:nvPr/>
        </p:nvSpPr>
        <p:spPr>
          <a:xfrm>
            <a:off x="1103358" y="971193"/>
            <a:ext cx="9601196" cy="1303867"/>
          </a:xfrm>
          <a:prstGeom prst="rect">
            <a:avLst/>
          </a:prstGeom>
        </p:spPr>
        <p:txBody>
          <a:bodyPr vert="horz" lIns="91440" tIns="45720" rIns="91440" bIns="45720" rtlCol="0" anchor="ctr">
            <a:normAutofit fontScale="97727" lnSpcReduction="10000"/>
          </a:bodyPr>
          <a:lstStyle>
            <a:lvl1pPr algn="ctr" defTabSz="457200" rtl="0" eaLnBrk="1" latinLnBrk="0" hangingPunct="1">
              <a:spcBef>
                <a:spcPct val="0"/>
              </a:spcBef>
              <a:buNone/>
              <a:defRPr sz="4400" kern="1200" cap="none">
                <a:ln w="3175" cmpd="sng">
                  <a:noFill/>
                </a:ln>
                <a:solidFill>
                  <a:srgbClr val="262626"/>
                </a:solidFill>
                <a:effectLst/>
                <a:latin typeface="+mj-lt"/>
                <a:ea typeface="+mj-ea"/>
                <a:cs typeface="+mj-cs"/>
              </a:defRPr>
            </a:lvl1pPr>
            <a:lvl2pPr eaLnBrk="1" hangingPunct="1">
              <a:defRPr>
                <a:solidFill>
                  <a:srgbClr val="212121"/>
                </a:solidFill>
              </a:defRPr>
            </a:lvl2pPr>
            <a:lvl3pPr eaLnBrk="1" hangingPunct="1">
              <a:defRPr>
                <a:solidFill>
                  <a:srgbClr val="212121"/>
                </a:solidFill>
              </a:defRPr>
            </a:lvl3pPr>
            <a:lvl4pPr eaLnBrk="1" hangingPunct="1">
              <a:defRPr>
                <a:solidFill>
                  <a:srgbClr val="212121"/>
                </a:solidFill>
              </a:defRPr>
            </a:lvl4pPr>
            <a:lvl5pPr eaLnBrk="1" hangingPunct="1">
              <a:defRPr>
                <a:solidFill>
                  <a:srgbClr val="212121"/>
                </a:solidFill>
              </a:defRPr>
            </a:lvl5pPr>
            <a:lvl6pPr eaLnBrk="1" hangingPunct="1">
              <a:defRPr>
                <a:solidFill>
                  <a:srgbClr val="212121"/>
                </a:solidFill>
              </a:defRPr>
            </a:lvl6pPr>
            <a:lvl7pPr eaLnBrk="1" hangingPunct="1">
              <a:defRPr>
                <a:solidFill>
                  <a:srgbClr val="212121"/>
                </a:solidFill>
              </a:defRPr>
            </a:lvl7pPr>
            <a:lvl8pPr eaLnBrk="1" hangingPunct="1">
              <a:defRPr>
                <a:solidFill>
                  <a:srgbClr val="212121"/>
                </a:solidFill>
              </a:defRPr>
            </a:lvl8pPr>
            <a:lvl9pPr eaLnBrk="1" hangingPunct="1">
              <a:defRPr>
                <a:solidFill>
                  <a:srgbClr val="212121"/>
                </a:solidFill>
              </a:defRPr>
            </a:lvl9pPr>
          </a:lstStyle>
          <a:p>
            <a:r>
              <a:rPr lang="en-US" altLang="zh-CN">
                <a:latin typeface="Garamond" panose="02020404030301010803"/>
              </a:rPr>
              <a:t>Three kinds of thoughts on WTO reform(cont) </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1" name="内容占位符 1048630"/>
          <p:cNvSpPr>
            <a:spLocks noGrp="1"/>
          </p:cNvSpPr>
          <p:nvPr>
            <p:ph idx="1"/>
          </p:nvPr>
        </p:nvSpPr>
        <p:spPr/>
        <p:txBody>
          <a:bodyPr>
            <a:normAutofit fontScale="87500" lnSpcReduction="10000"/>
          </a:bodyPr>
          <a:lstStyle/>
          <a:p>
            <a:r>
              <a:rPr lang="en-US" altLang="zh-CN"/>
              <a:t>In the middle of the spectrum is the EU along with some developed members such as Canada</a:t>
            </a:r>
            <a:endParaRPr lang="en-US"/>
          </a:p>
          <a:p>
            <a:r>
              <a:rPr lang="en-US" altLang="zh-CN"/>
              <a:t>Their main purpose is to keep the US in the system while to push China to reform </a:t>
            </a:r>
            <a:endParaRPr lang="en-US"/>
          </a:p>
          <a:p>
            <a:r>
              <a:rPr lang="en-US" altLang="zh-CN"/>
              <a:t>They prefer an independent Appellate Body because they need it balance US hegemony and defend their interest against US unilateral protectionism</a:t>
            </a:r>
            <a:endParaRPr lang="en-US"/>
          </a:p>
          <a:p>
            <a:r>
              <a:rPr lang="en-US" altLang="zh-CN"/>
              <a:t>They want stronger WTO rules to regulate state interventions in order to compete with China in the Chinese market as well as the whole world market</a:t>
            </a:r>
            <a:endParaRPr lang="en-US"/>
          </a:p>
          <a:p>
            <a:r>
              <a:rPr lang="en-US" altLang="zh-CN"/>
              <a:t>They would give SDT to developing members but want to attach some conditions to the preferential treatments </a:t>
            </a:r>
            <a:endParaRPr lang="en-US"/>
          </a:p>
        </p:txBody>
      </p:sp>
      <p:sp>
        <p:nvSpPr>
          <p:cNvPr id="1048632" name="矩形 1048631"/>
          <p:cNvSpPr>
            <a:spLocks noGrp="1"/>
          </p:cNvSpPr>
          <p:nvPr/>
        </p:nvSpPr>
        <p:spPr>
          <a:xfrm>
            <a:off x="1103358" y="971193"/>
            <a:ext cx="9601196" cy="1303867"/>
          </a:xfrm>
          <a:prstGeom prst="rect">
            <a:avLst/>
          </a:prstGeom>
        </p:spPr>
        <p:txBody>
          <a:bodyPr vert="horz" lIns="91440" tIns="45720" rIns="91440" bIns="45720" rtlCol="0" anchor="ctr">
            <a:normAutofit fontScale="97727" lnSpcReduction="10000"/>
          </a:bodyPr>
          <a:lstStyle>
            <a:lvl1pPr algn="ctr" defTabSz="457200" rtl="0" eaLnBrk="1" latinLnBrk="0" hangingPunct="1">
              <a:spcBef>
                <a:spcPct val="0"/>
              </a:spcBef>
              <a:buNone/>
              <a:defRPr sz="4400" kern="1200" cap="none">
                <a:ln w="3175" cmpd="sng">
                  <a:noFill/>
                </a:ln>
                <a:solidFill>
                  <a:srgbClr val="262626"/>
                </a:solidFill>
                <a:effectLst/>
                <a:latin typeface="+mj-lt"/>
                <a:ea typeface="+mj-ea"/>
                <a:cs typeface="+mj-cs"/>
              </a:defRPr>
            </a:lvl1pPr>
            <a:lvl2pPr eaLnBrk="1" hangingPunct="1">
              <a:defRPr>
                <a:solidFill>
                  <a:srgbClr val="212121"/>
                </a:solidFill>
              </a:defRPr>
            </a:lvl2pPr>
            <a:lvl3pPr eaLnBrk="1" hangingPunct="1">
              <a:defRPr>
                <a:solidFill>
                  <a:srgbClr val="212121"/>
                </a:solidFill>
              </a:defRPr>
            </a:lvl3pPr>
            <a:lvl4pPr eaLnBrk="1" hangingPunct="1">
              <a:defRPr>
                <a:solidFill>
                  <a:srgbClr val="212121"/>
                </a:solidFill>
              </a:defRPr>
            </a:lvl4pPr>
            <a:lvl5pPr eaLnBrk="1" hangingPunct="1">
              <a:defRPr>
                <a:solidFill>
                  <a:srgbClr val="212121"/>
                </a:solidFill>
              </a:defRPr>
            </a:lvl5pPr>
            <a:lvl6pPr eaLnBrk="1" hangingPunct="1">
              <a:defRPr>
                <a:solidFill>
                  <a:srgbClr val="212121"/>
                </a:solidFill>
              </a:defRPr>
            </a:lvl6pPr>
            <a:lvl7pPr eaLnBrk="1" hangingPunct="1">
              <a:defRPr>
                <a:solidFill>
                  <a:srgbClr val="212121"/>
                </a:solidFill>
              </a:defRPr>
            </a:lvl7pPr>
            <a:lvl8pPr eaLnBrk="1" hangingPunct="1">
              <a:defRPr>
                <a:solidFill>
                  <a:srgbClr val="212121"/>
                </a:solidFill>
              </a:defRPr>
            </a:lvl8pPr>
            <a:lvl9pPr eaLnBrk="1" hangingPunct="1">
              <a:defRPr>
                <a:solidFill>
                  <a:srgbClr val="212121"/>
                </a:solidFill>
              </a:defRPr>
            </a:lvl9pPr>
          </a:lstStyle>
          <a:p>
            <a:r>
              <a:rPr lang="en-US" altLang="zh-CN">
                <a:latin typeface="Garamond" panose="02020404030301010803"/>
              </a:rPr>
              <a:t>Three kinds of thoughts on WTO reform(cont) </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3" name="标题 1"/>
          <p:cNvSpPr>
            <a:spLocks noGrp="1"/>
          </p:cNvSpPr>
          <p:nvPr>
            <p:ph type="title"/>
          </p:nvPr>
        </p:nvSpPr>
        <p:spPr/>
        <p:txBody>
          <a:bodyPr>
            <a:normAutofit/>
          </a:bodyPr>
          <a:lstStyle/>
          <a:p>
            <a:r>
              <a:rPr lang="en-US" altLang="zh-CN" sz="3800" dirty="0"/>
              <a:t>China’s basic attitude toward WTO reform</a:t>
            </a:r>
            <a:endParaRPr lang="zh-CN" altLang="en-US" sz="3800" dirty="0"/>
          </a:p>
        </p:txBody>
      </p:sp>
      <p:sp>
        <p:nvSpPr>
          <p:cNvPr id="1048634" name="内容占位符 2"/>
          <p:cNvSpPr>
            <a:spLocks noGrp="1"/>
          </p:cNvSpPr>
          <p:nvPr>
            <p:ph idx="1"/>
          </p:nvPr>
        </p:nvSpPr>
        <p:spPr/>
        <p:txBody>
          <a:bodyPr>
            <a:normAutofit fontScale="92500"/>
          </a:bodyPr>
          <a:lstStyle/>
          <a:p>
            <a:r>
              <a:rPr lang="en-US" altLang="zh-CN" dirty="0"/>
              <a:t>The WTO is good in general and in principle, but in need of necessary reform rather than revolution or restoration</a:t>
            </a:r>
          </a:p>
          <a:p>
            <a:r>
              <a:rPr lang="en-US" altLang="zh-CN" dirty="0"/>
              <a:t>China is not responsible for the current problems and challenges facing the WTO, but contributing to the achievements of the WTO</a:t>
            </a:r>
          </a:p>
          <a:p>
            <a:r>
              <a:rPr lang="en-US" altLang="zh-CN" dirty="0"/>
              <a:t>The core purpose of WTO reform is supposed to sustain the existing principles and framework, to enhance the efficiency and effectiveness of the WTO, and to expand the WTO rulebook to cover new relevant issues</a:t>
            </a:r>
          </a:p>
          <a:p>
            <a:r>
              <a:rPr lang="en-US" altLang="zh-CN" dirty="0"/>
              <a:t>In 2018 and</a:t>
            </a:r>
            <a:r>
              <a:rPr lang="zh-CN" altLang="en-US" dirty="0"/>
              <a:t> </a:t>
            </a:r>
            <a:r>
              <a:rPr lang="en-US" altLang="zh-CN" dirty="0"/>
              <a:t>2019, China released its Position Paper and Proposal on WTO Reform</a:t>
            </a:r>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China is actually the most active developing country in the WTO</a:t>
            </a:r>
            <a:endParaRPr lang="zh-CN" altLang="en-US" dirty="0"/>
          </a:p>
        </p:txBody>
      </p:sp>
      <p:sp>
        <p:nvSpPr>
          <p:cNvPr id="3" name="内容占位符 2"/>
          <p:cNvSpPr>
            <a:spLocks noGrp="1"/>
          </p:cNvSpPr>
          <p:nvPr>
            <p:ph idx="1"/>
          </p:nvPr>
        </p:nvSpPr>
        <p:spPr>
          <a:xfrm>
            <a:off x="1295401" y="2441275"/>
            <a:ext cx="9601196" cy="3434593"/>
          </a:xfrm>
        </p:spPr>
        <p:txBody>
          <a:bodyPr>
            <a:normAutofit fontScale="70000" lnSpcReduction="20000"/>
          </a:bodyPr>
          <a:lstStyle/>
          <a:p>
            <a:r>
              <a:rPr lang="en-US" altLang="zh-CN" dirty="0"/>
              <a:t>China made critical contributions to the conclusion of ITA II</a:t>
            </a:r>
          </a:p>
          <a:p>
            <a:r>
              <a:rPr lang="en-US" altLang="zh-CN" dirty="0"/>
              <a:t>China was the only BRICS country joining the Environmental Goods Agreement negotiations</a:t>
            </a:r>
          </a:p>
          <a:p>
            <a:r>
              <a:rPr lang="en-US" altLang="zh-CN" dirty="0"/>
              <a:t>China gave up almost all SDT in Trade Facilitation Agreement</a:t>
            </a:r>
          </a:p>
          <a:p>
            <a:r>
              <a:rPr lang="en-US" altLang="zh-CN" dirty="0"/>
              <a:t>China has taken part in all plurilateral negotiations on electronic commerce, domestic regulation of services, investment facilitation and MSMEs</a:t>
            </a:r>
          </a:p>
          <a:p>
            <a:r>
              <a:rPr lang="en-US" altLang="zh-CN" dirty="0"/>
              <a:t>China is the only BRICS country joining the MPIA( multi-party interim arbitration ) which is a temporary substitute for Appellate Body</a:t>
            </a:r>
          </a:p>
          <a:p>
            <a:r>
              <a:rPr lang="en-US" altLang="zh-CN" dirty="0"/>
              <a:t>China is the only BRICS country joining all environmental discussions in the WTO and launched the initiation of plastic pollution </a:t>
            </a:r>
          </a:p>
          <a:p>
            <a:r>
              <a:rPr lang="en-US" altLang="zh-CN" dirty="0"/>
              <a:t>All these actions have demonstrated that China has been benefiting from the WTO and</a:t>
            </a:r>
            <a:r>
              <a:rPr lang="zh-CN" altLang="en-US" dirty="0"/>
              <a:t> </a:t>
            </a:r>
            <a:r>
              <a:rPr lang="en-US" altLang="zh-CN" dirty="0"/>
              <a:t>has</a:t>
            </a:r>
            <a:r>
              <a:rPr lang="zh-CN" altLang="en-US" dirty="0"/>
              <a:t> </a:t>
            </a:r>
            <a:r>
              <a:rPr lang="en-US" altLang="zh-CN" dirty="0"/>
              <a:t>no</a:t>
            </a:r>
            <a:r>
              <a:rPr lang="zh-CN" altLang="en-US" dirty="0"/>
              <a:t> </a:t>
            </a:r>
            <a:r>
              <a:rPr lang="en-US" altLang="zh-CN" dirty="0"/>
              <a:t>any intention to destroy it</a:t>
            </a:r>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5" name="标题 1"/>
          <p:cNvSpPr>
            <a:spLocks noGrp="1"/>
          </p:cNvSpPr>
          <p:nvPr>
            <p:ph type="title"/>
          </p:nvPr>
        </p:nvSpPr>
        <p:spPr/>
        <p:txBody>
          <a:bodyPr>
            <a:normAutofit/>
          </a:bodyPr>
          <a:lstStyle/>
          <a:p>
            <a:r>
              <a:rPr lang="en-US" altLang="zh-CN" dirty="0"/>
              <a:t>Area 1: urgent challenges facing the WTO</a:t>
            </a:r>
            <a:endParaRPr lang="zh-CN" altLang="en-US" dirty="0"/>
          </a:p>
        </p:txBody>
      </p:sp>
      <p:sp>
        <p:nvSpPr>
          <p:cNvPr id="1048636" name="内容占位符 2"/>
          <p:cNvSpPr>
            <a:spLocks noGrp="1"/>
          </p:cNvSpPr>
          <p:nvPr>
            <p:ph idx="1"/>
          </p:nvPr>
        </p:nvSpPr>
        <p:spPr/>
        <p:txBody>
          <a:bodyPr>
            <a:normAutofit fontScale="85000" lnSpcReduction="20000"/>
          </a:bodyPr>
          <a:lstStyle/>
          <a:p>
            <a:r>
              <a:rPr lang="en-US" altLang="zh-CN" dirty="0"/>
              <a:t>Appointment of Appellate body members</a:t>
            </a:r>
          </a:p>
          <a:p>
            <a:pPr lvl="1"/>
            <a:r>
              <a:rPr lang="en-US" altLang="zh-CN" dirty="0"/>
              <a:t>Confirm the support of AB mechanism and propose to deal with its technical shortcomings </a:t>
            </a:r>
          </a:p>
          <a:p>
            <a:pPr lvl="1"/>
            <a:r>
              <a:rPr lang="en-US" altLang="zh-CN" dirty="0"/>
              <a:t>China cherishes an independent international judiciary because it is not a hegemon</a:t>
            </a:r>
          </a:p>
          <a:p>
            <a:r>
              <a:rPr lang="en-US" altLang="zh-CN" dirty="0"/>
              <a:t>Abuse of national security exception</a:t>
            </a:r>
          </a:p>
          <a:p>
            <a:pPr lvl="1"/>
            <a:r>
              <a:rPr lang="en-US" altLang="zh-CN" dirty="0"/>
              <a:t>Export controls in the name of national security are dismantling the global supply chain </a:t>
            </a:r>
          </a:p>
          <a:p>
            <a:pPr lvl="1"/>
            <a:r>
              <a:rPr lang="en-US" altLang="zh-CN" dirty="0"/>
              <a:t>Import restrictions in the name of national security are clearly against the common sense and likely to cause a domino effect</a:t>
            </a:r>
          </a:p>
          <a:p>
            <a:r>
              <a:rPr lang="en-US" altLang="zh-CN" dirty="0"/>
              <a:t>Unilateral measures against WTO rules</a:t>
            </a:r>
          </a:p>
          <a:p>
            <a:pPr lvl="1"/>
            <a:r>
              <a:rPr lang="en-US" altLang="zh-CN" dirty="0"/>
              <a:t>Members affected by unilateral measures should have the right to initiate prompt and effective remedies to rebalance the rights and obligations</a:t>
            </a:r>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7" name="标题 1"/>
          <p:cNvSpPr>
            <a:spLocks noGrp="1"/>
          </p:cNvSpPr>
          <p:nvPr>
            <p:ph type="title"/>
          </p:nvPr>
        </p:nvSpPr>
        <p:spPr/>
        <p:txBody>
          <a:bodyPr>
            <a:normAutofit/>
          </a:bodyPr>
          <a:lstStyle/>
          <a:p>
            <a:r>
              <a:rPr lang="en-US" altLang="zh-CN" dirty="0"/>
              <a:t>Area 2: update and expand WTO rules </a:t>
            </a:r>
            <a:endParaRPr lang="zh-CN" altLang="en-US" dirty="0"/>
          </a:p>
        </p:txBody>
      </p:sp>
      <p:sp>
        <p:nvSpPr>
          <p:cNvPr id="1048638" name="内容占位符 2"/>
          <p:cNvSpPr>
            <a:spLocks noGrp="1"/>
          </p:cNvSpPr>
          <p:nvPr>
            <p:ph idx="1"/>
          </p:nvPr>
        </p:nvSpPr>
        <p:spPr/>
        <p:txBody>
          <a:bodyPr>
            <a:normAutofit fontScale="87500" lnSpcReduction="20000"/>
          </a:bodyPr>
          <a:lstStyle/>
          <a:p>
            <a:r>
              <a:rPr lang="en-US" altLang="zh-CN" dirty="0"/>
              <a:t>Unbalanced disciplines on agriculture</a:t>
            </a:r>
          </a:p>
          <a:p>
            <a:pPr lvl="1"/>
            <a:r>
              <a:rPr lang="en-US" altLang="zh-CN" dirty="0"/>
              <a:t>The remaining Doha issues on agriculture should not be forgotten</a:t>
            </a:r>
          </a:p>
          <a:p>
            <a:pPr lvl="1"/>
            <a:r>
              <a:rPr lang="en-US" altLang="zh-CN" dirty="0"/>
              <a:t>While developing countries get more developed, their need for agricultural policy space is rising correspondently </a:t>
            </a:r>
          </a:p>
          <a:p>
            <a:r>
              <a:rPr lang="en-US" altLang="zh-CN" dirty="0"/>
              <a:t>Abuse of trade remedies</a:t>
            </a:r>
          </a:p>
          <a:p>
            <a:pPr lvl="1"/>
            <a:r>
              <a:rPr lang="en-US" altLang="zh-CN" dirty="0"/>
              <a:t>Clarify the definition and classification of subsidies</a:t>
            </a:r>
          </a:p>
          <a:p>
            <a:pPr lvl="1"/>
            <a:r>
              <a:rPr lang="en-US" altLang="zh-CN" dirty="0"/>
              <a:t>Contain the use of trade remedies to support freer trade</a:t>
            </a:r>
          </a:p>
          <a:p>
            <a:r>
              <a:rPr lang="en-US" altLang="zh-CN" dirty="0"/>
              <a:t>Fishery subsidies</a:t>
            </a:r>
          </a:p>
          <a:p>
            <a:pPr lvl="1"/>
            <a:r>
              <a:rPr lang="en-US" altLang="zh-CN" dirty="0"/>
              <a:t>Actively support the conclusion of the negotiation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9" name="标题 1"/>
          <p:cNvSpPr>
            <a:spLocks noGrp="1"/>
          </p:cNvSpPr>
          <p:nvPr>
            <p:ph type="title"/>
          </p:nvPr>
        </p:nvSpPr>
        <p:spPr/>
        <p:txBody>
          <a:bodyPr>
            <a:normAutofit fontScale="90000"/>
          </a:bodyPr>
          <a:lstStyle/>
          <a:p>
            <a:r>
              <a:rPr lang="en-US" altLang="zh-CN" dirty="0"/>
              <a:t>Area 2: update and expand WTO rules (</a:t>
            </a:r>
            <a:r>
              <a:rPr lang="en-US" altLang="zh-CN" dirty="0" err="1"/>
              <a:t>cont</a:t>
            </a:r>
            <a:r>
              <a:rPr lang="en-US" altLang="zh-CN" dirty="0"/>
              <a:t>)</a:t>
            </a:r>
            <a:endParaRPr lang="zh-CN" altLang="en-US" dirty="0"/>
          </a:p>
        </p:txBody>
      </p:sp>
      <p:sp>
        <p:nvSpPr>
          <p:cNvPr id="1048640" name="内容占位符 2"/>
          <p:cNvSpPr>
            <a:spLocks noGrp="1"/>
          </p:cNvSpPr>
          <p:nvPr>
            <p:ph idx="1"/>
          </p:nvPr>
        </p:nvSpPr>
        <p:spPr/>
        <p:txBody>
          <a:bodyPr>
            <a:normAutofit fontScale="87500" lnSpcReduction="20000"/>
          </a:bodyPr>
          <a:lstStyle/>
          <a:p>
            <a:r>
              <a:rPr lang="en-US" altLang="zh-CN" dirty="0"/>
              <a:t>E-commerce</a:t>
            </a:r>
          </a:p>
          <a:p>
            <a:pPr lvl="1"/>
            <a:r>
              <a:rPr lang="en-US" altLang="zh-CN" dirty="0"/>
              <a:t>Focus on cross-border trade in goods and related trade in services</a:t>
            </a:r>
          </a:p>
          <a:p>
            <a:pPr lvl="1"/>
            <a:r>
              <a:rPr lang="en-US" altLang="zh-CN" dirty="0"/>
              <a:t>Development dimension of</a:t>
            </a:r>
            <a:r>
              <a:rPr lang="zh-CN" altLang="en-US" dirty="0"/>
              <a:t> </a:t>
            </a:r>
            <a:r>
              <a:rPr lang="en-US" altLang="zh-CN" dirty="0"/>
              <a:t>E-commerce is emphasized</a:t>
            </a:r>
          </a:p>
          <a:p>
            <a:pPr lvl="1"/>
            <a:r>
              <a:rPr lang="en-US" altLang="zh-CN" dirty="0"/>
              <a:t>Focus on the balance between regulatory right and internet sovereignty and business and technology development  </a:t>
            </a:r>
          </a:p>
          <a:p>
            <a:r>
              <a:rPr lang="en-US" altLang="zh-CN" dirty="0"/>
              <a:t>New issues</a:t>
            </a:r>
          </a:p>
          <a:p>
            <a:pPr lvl="1"/>
            <a:r>
              <a:rPr lang="en-US" altLang="zh-CN" dirty="0"/>
              <a:t>Investment facilitation</a:t>
            </a:r>
          </a:p>
          <a:p>
            <a:pPr lvl="1"/>
            <a:r>
              <a:rPr lang="en-US" altLang="zh-CN" dirty="0"/>
              <a:t>Inclusiveness for MSMEs</a:t>
            </a:r>
          </a:p>
          <a:p>
            <a:pPr lvl="1"/>
            <a:r>
              <a:rPr lang="en-US" altLang="zh-CN" dirty="0"/>
              <a:t>Discussions rather than negotiations</a:t>
            </a:r>
            <a:endParaRPr lang="zh-CN" altLang="en-US" dirty="0"/>
          </a:p>
          <a:p>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标题 1"/>
          <p:cNvSpPr>
            <a:spLocks noGrp="1"/>
          </p:cNvSpPr>
          <p:nvPr>
            <p:ph type="title"/>
          </p:nvPr>
        </p:nvSpPr>
        <p:spPr/>
        <p:txBody>
          <a:bodyPr>
            <a:normAutofit fontScale="90000"/>
          </a:bodyPr>
          <a:lstStyle/>
          <a:p>
            <a:r>
              <a:rPr lang="en-US" altLang="zh-CN" dirty="0"/>
              <a:t>Background of this round of discussions on WTO reform</a:t>
            </a:r>
            <a:endParaRPr lang="zh-CN" altLang="en-US" dirty="0"/>
          </a:p>
        </p:txBody>
      </p:sp>
      <p:sp>
        <p:nvSpPr>
          <p:cNvPr id="1048596" name="内容占位符 2"/>
          <p:cNvSpPr>
            <a:spLocks noGrp="1"/>
          </p:cNvSpPr>
          <p:nvPr>
            <p:ph idx="1"/>
          </p:nvPr>
        </p:nvSpPr>
        <p:spPr/>
        <p:txBody>
          <a:bodyPr>
            <a:normAutofit fontScale="88333"/>
          </a:bodyPr>
          <a:lstStyle/>
          <a:p>
            <a:r>
              <a:rPr lang="en-US" altLang="zh-CN" dirty="0"/>
              <a:t>The stagnation or death of the Doha Round strongly hurt the confidence in the negotiation function of the WTO for either developing or developed members</a:t>
            </a:r>
            <a:endParaRPr lang="zh-CN" altLang="en-US" dirty="0"/>
          </a:p>
          <a:p>
            <a:r>
              <a:rPr lang="en-US" altLang="zh-CN" dirty="0"/>
              <a:t>The dispute settlement function of the WTO hurt the self-interest and self-esteem of the United States</a:t>
            </a:r>
            <a:endParaRPr lang="zh-CN" altLang="en-US" dirty="0"/>
          </a:p>
          <a:p>
            <a:r>
              <a:rPr lang="en-US" altLang="zh-CN" dirty="0"/>
              <a:t>The intensifying geopolitical and </a:t>
            </a:r>
            <a:r>
              <a:rPr lang="en-US" altLang="zh-CN" dirty="0" err="1"/>
              <a:t>geoeconomic</a:t>
            </a:r>
            <a:r>
              <a:rPr lang="en-US" altLang="zh-CN" dirty="0"/>
              <a:t> competition between the US and China hurt the good faith as the basis of the WTO as well as the broader global governance</a:t>
            </a:r>
            <a:endParaRPr lang="zh-CN" altLang="en-US" dirty="0"/>
          </a:p>
          <a:p>
            <a:r>
              <a:rPr lang="en-US" altLang="zh-CN" dirty="0"/>
              <a:t>The expanding income gaps in the developed world hurt the social consensus on globalization  </a:t>
            </a:r>
            <a:endParaRPr lang="zh-CN" altLang="en-US" dirty="0"/>
          </a:p>
          <a:p>
            <a:endParaRPr lang="zh-CN" altLang="en-US" dirty="0"/>
          </a:p>
          <a:p>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1" name="标题 1"/>
          <p:cNvSpPr>
            <a:spLocks noGrp="1"/>
          </p:cNvSpPr>
          <p:nvPr>
            <p:ph type="title"/>
          </p:nvPr>
        </p:nvSpPr>
        <p:spPr/>
        <p:txBody>
          <a:bodyPr>
            <a:normAutofit fontScale="90000"/>
          </a:bodyPr>
          <a:lstStyle/>
          <a:p>
            <a:r>
              <a:rPr lang="en-US" altLang="zh-CN" dirty="0"/>
              <a:t>Area 3: enhance the efficiency of the WTO </a:t>
            </a:r>
            <a:endParaRPr lang="zh-CN" altLang="en-US" dirty="0"/>
          </a:p>
        </p:txBody>
      </p:sp>
      <p:sp>
        <p:nvSpPr>
          <p:cNvPr id="1048642" name="内容占位符 2"/>
          <p:cNvSpPr>
            <a:spLocks noGrp="1"/>
          </p:cNvSpPr>
          <p:nvPr>
            <p:ph idx="1"/>
          </p:nvPr>
        </p:nvSpPr>
        <p:spPr/>
        <p:txBody>
          <a:bodyPr>
            <a:normAutofit fontScale="95000" lnSpcReduction="10000"/>
          </a:bodyPr>
          <a:lstStyle/>
          <a:p>
            <a:r>
              <a:rPr lang="en-US" altLang="zh-CN" dirty="0"/>
              <a:t>Improve notification mechanism</a:t>
            </a:r>
          </a:p>
          <a:p>
            <a:pPr lvl="1"/>
            <a:r>
              <a:rPr lang="en-US" altLang="zh-CN" dirty="0"/>
              <a:t>Both developed and developing members should improve the quality of notification, including counter-notification</a:t>
            </a:r>
          </a:p>
          <a:p>
            <a:r>
              <a:rPr lang="en-US" altLang="zh-CN" dirty="0"/>
              <a:t>Improve the daily operations of the WTO</a:t>
            </a:r>
          </a:p>
          <a:p>
            <a:pPr lvl="1"/>
            <a:r>
              <a:rPr lang="en-US" altLang="zh-CN" dirty="0"/>
              <a:t>Improve the procedures</a:t>
            </a:r>
          </a:p>
          <a:p>
            <a:pPr lvl="1"/>
            <a:r>
              <a:rPr lang="en-US" altLang="zh-CN" dirty="0"/>
              <a:t>Adjust the frequency of meetings</a:t>
            </a:r>
          </a:p>
          <a:p>
            <a:pPr lvl="1"/>
            <a:r>
              <a:rPr lang="en-US" altLang="zh-CN" dirty="0"/>
              <a:t>Secretariat should do more research</a:t>
            </a:r>
          </a:p>
          <a:p>
            <a:pPr lvl="1"/>
            <a:r>
              <a:rPr lang="en-US" altLang="zh-CN" dirty="0"/>
              <a:t>Increase the presence of developing countries in the Secretariat</a:t>
            </a:r>
          </a:p>
          <a:p>
            <a:pPr lvl="1"/>
            <a:endParaRPr lang="en-US" altLang="zh-CN" dirty="0"/>
          </a:p>
          <a:p>
            <a:endParaRPr lang="zh-CN"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3" name="标题 1"/>
          <p:cNvSpPr>
            <a:spLocks noGrp="1"/>
          </p:cNvSpPr>
          <p:nvPr>
            <p:ph type="title"/>
          </p:nvPr>
        </p:nvSpPr>
        <p:spPr/>
        <p:txBody>
          <a:bodyPr>
            <a:normAutofit fontScale="90000"/>
          </a:bodyPr>
          <a:lstStyle/>
          <a:p>
            <a:r>
              <a:rPr lang="en-US" altLang="zh-CN" dirty="0"/>
              <a:t>Area 4:increase inclusiveness in terms of different development stages and models</a:t>
            </a:r>
            <a:endParaRPr lang="zh-CN" altLang="en-US" dirty="0"/>
          </a:p>
        </p:txBody>
      </p:sp>
      <p:sp>
        <p:nvSpPr>
          <p:cNvPr id="1048644" name="内容占位符 2"/>
          <p:cNvSpPr>
            <a:spLocks noGrp="1"/>
          </p:cNvSpPr>
          <p:nvPr>
            <p:ph idx="1"/>
          </p:nvPr>
        </p:nvSpPr>
        <p:spPr/>
        <p:txBody>
          <a:bodyPr>
            <a:normAutofit fontScale="90000" lnSpcReduction="20000"/>
          </a:bodyPr>
          <a:lstStyle/>
          <a:p>
            <a:r>
              <a:rPr lang="en-US" altLang="zh-CN" dirty="0"/>
              <a:t>Sustain the right of S&amp;D for developing countries</a:t>
            </a:r>
          </a:p>
          <a:p>
            <a:pPr lvl="1"/>
            <a:r>
              <a:rPr lang="en-US" altLang="zh-CN" dirty="0"/>
              <a:t>The existing S&amp;D is not excessive but inadequate</a:t>
            </a:r>
          </a:p>
          <a:p>
            <a:pPr lvl="1"/>
            <a:r>
              <a:rPr lang="en-US" altLang="zh-CN" dirty="0"/>
              <a:t>It is necessary to conclude Doha negotiations on S&amp;D to make it more enforceable</a:t>
            </a:r>
          </a:p>
          <a:p>
            <a:pPr lvl="1"/>
            <a:r>
              <a:rPr lang="en-US" altLang="zh-CN" dirty="0"/>
              <a:t>Developing countries should actively assume responsibilities appropriate to their development level</a:t>
            </a:r>
          </a:p>
          <a:p>
            <a:r>
              <a:rPr lang="en-US" altLang="zh-CN" dirty="0"/>
              <a:t>Uphold the principle of fair competition</a:t>
            </a:r>
          </a:p>
          <a:p>
            <a:pPr lvl="1"/>
            <a:r>
              <a:rPr lang="en-US" altLang="zh-CN" dirty="0"/>
              <a:t>SOEs are equal players in the market and should not be discriminated</a:t>
            </a:r>
          </a:p>
          <a:p>
            <a:pPr lvl="1"/>
            <a:r>
              <a:rPr lang="en-US" altLang="zh-CN" dirty="0"/>
              <a:t>SOEs are not inherently public bodies under SCM agreement</a:t>
            </a:r>
          </a:p>
          <a:p>
            <a:pPr lvl="1"/>
            <a:r>
              <a:rPr lang="en-US" altLang="zh-CN" dirty="0"/>
              <a:t>National security reviews on SOEs’ investment should be impartial and non-discriminatory </a:t>
            </a:r>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5" name="标题 1"/>
          <p:cNvSpPr>
            <a:spLocks noGrp="1"/>
          </p:cNvSpPr>
          <p:nvPr>
            <p:ph type="title"/>
          </p:nvPr>
        </p:nvSpPr>
        <p:spPr/>
        <p:txBody>
          <a:bodyPr/>
          <a:lstStyle/>
          <a:p>
            <a:r>
              <a:rPr lang="en-US" altLang="zh-CN" dirty="0"/>
              <a:t>Discussions on WTO reform in China</a:t>
            </a:r>
            <a:endParaRPr lang="zh-CN" altLang="en-US" dirty="0"/>
          </a:p>
        </p:txBody>
      </p:sp>
      <p:sp>
        <p:nvSpPr>
          <p:cNvPr id="1048646" name="内容占位符 2"/>
          <p:cNvSpPr>
            <a:spLocks noGrp="1"/>
          </p:cNvSpPr>
          <p:nvPr>
            <p:ph idx="1"/>
          </p:nvPr>
        </p:nvSpPr>
        <p:spPr/>
        <p:txBody>
          <a:bodyPr/>
          <a:lstStyle/>
          <a:p>
            <a:r>
              <a:rPr lang="en-US" altLang="zh-CN" dirty="0"/>
              <a:t>WTO reform has become a hot topic since 2019</a:t>
            </a:r>
            <a:endParaRPr lang="zh-CN" altLang="en-US"/>
          </a:p>
          <a:p>
            <a:r>
              <a:rPr lang="en-US" altLang="zh-CN" dirty="0"/>
              <a:t>There have been a lot of discussions on this issue among scholars, retired government officials and government agencies</a:t>
            </a:r>
          </a:p>
          <a:p>
            <a:r>
              <a:rPr lang="en-US" altLang="zh-CN" dirty="0"/>
              <a:t>The basic consensus is that China should actively take part in the WTO reform, mainly driven by the concern that China would be excluded from the international economic governance and by the dissatisfaction with the slowness of reform and opening in the recent years </a:t>
            </a:r>
            <a:endParaRPr lang="zh-CN"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9" name="标题 1"/>
          <p:cNvSpPr>
            <a:spLocks noGrp="1"/>
          </p:cNvSpPr>
          <p:nvPr>
            <p:ph type="title"/>
          </p:nvPr>
        </p:nvSpPr>
        <p:spPr/>
        <p:txBody>
          <a:bodyPr>
            <a:noAutofit/>
          </a:bodyPr>
          <a:lstStyle/>
          <a:p>
            <a:r>
              <a:rPr lang="en-US" altLang="zh-CN" sz="3100" dirty="0"/>
              <a:t>The prospect of China’s engagement in WTO reform </a:t>
            </a:r>
            <a:endParaRPr lang="zh-CN" altLang="en-US" sz="3100" dirty="0"/>
          </a:p>
        </p:txBody>
      </p:sp>
      <p:sp>
        <p:nvSpPr>
          <p:cNvPr id="1048650" name="内容占位符 2"/>
          <p:cNvSpPr>
            <a:spLocks noGrp="1"/>
          </p:cNvSpPr>
          <p:nvPr>
            <p:ph idx="1"/>
          </p:nvPr>
        </p:nvSpPr>
        <p:spPr/>
        <p:txBody>
          <a:bodyPr>
            <a:normAutofit fontScale="95000" lnSpcReduction="10000"/>
          </a:bodyPr>
          <a:lstStyle/>
          <a:p>
            <a:r>
              <a:rPr lang="en-US" altLang="zh-CN" dirty="0"/>
              <a:t>The development of US-China trade war or dialogue will have significant impact on China’s approach toward WTO reform</a:t>
            </a:r>
          </a:p>
          <a:p>
            <a:r>
              <a:rPr lang="en-US" altLang="zh-CN" dirty="0"/>
              <a:t>The contradictory attitude of US toward WTO is also affecting China’s choice: why would we bother to make new rules without an enforcement mechanism?</a:t>
            </a:r>
          </a:p>
          <a:p>
            <a:r>
              <a:rPr lang="en-US" altLang="zh-CN" dirty="0"/>
              <a:t>The government has more political concerns about faster reform and opening up</a:t>
            </a:r>
          </a:p>
          <a:p>
            <a:r>
              <a:rPr lang="en-US" altLang="zh-CN" dirty="0"/>
              <a:t>Although China’s position paper seems a little conservative, flexibilities could be developed from China’s proposal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MC12 and the future of WTO reform </a:t>
            </a:r>
            <a:endParaRPr lang="zh-CN" altLang="en-US" dirty="0"/>
          </a:p>
        </p:txBody>
      </p:sp>
      <p:sp>
        <p:nvSpPr>
          <p:cNvPr id="3" name="内容占位符 2"/>
          <p:cNvSpPr>
            <a:spLocks noGrp="1"/>
          </p:cNvSpPr>
          <p:nvPr>
            <p:ph idx="1"/>
          </p:nvPr>
        </p:nvSpPr>
        <p:spPr/>
        <p:txBody>
          <a:bodyPr>
            <a:normAutofit fontScale="92500" lnSpcReduction="20000"/>
          </a:bodyPr>
          <a:lstStyle/>
          <a:p>
            <a:r>
              <a:rPr lang="en-US" altLang="zh-CN" dirty="0"/>
              <a:t>June 13 to 17, the 12</a:t>
            </a:r>
            <a:r>
              <a:rPr lang="en-US" altLang="zh-CN" baseline="30000" dirty="0"/>
              <a:t>th</a:t>
            </a:r>
            <a:r>
              <a:rPr lang="en-US" altLang="zh-CN" dirty="0"/>
              <a:t> Ministerial Conference was successfully concluded with 10 outcome documents</a:t>
            </a:r>
          </a:p>
          <a:p>
            <a:r>
              <a:rPr lang="en-US" altLang="zh-CN" dirty="0"/>
              <a:t>The results are much better than previous expectations and give a breathing space to the WTO facing a bunch of bad news</a:t>
            </a:r>
          </a:p>
          <a:p>
            <a:r>
              <a:rPr lang="en-US" altLang="zh-CN" dirty="0"/>
              <a:t>DG Ngozi played a critical role in stimulating the sense of urgency and mediating different interests</a:t>
            </a:r>
          </a:p>
          <a:p>
            <a:r>
              <a:rPr lang="en-US" altLang="zh-CN" dirty="0"/>
              <a:t>China and the US had good cooperation in the ministerial</a:t>
            </a:r>
          </a:p>
          <a:p>
            <a:r>
              <a:rPr lang="en-US" altLang="zh-CN" dirty="0"/>
              <a:t>India showed an uncommon constructive attitude in the negotiation</a:t>
            </a:r>
          </a:p>
          <a:p>
            <a:r>
              <a:rPr lang="en-US" altLang="zh-CN" dirty="0"/>
              <a:t>The outcomes are not so significant for members’ economic and political interest</a:t>
            </a:r>
          </a:p>
          <a:p>
            <a:endParaRPr lang="en-US" altLang="zh-CN" dirty="0"/>
          </a:p>
          <a:p>
            <a:endParaRPr lang="en-US" altLang="zh-CN" dirty="0"/>
          </a:p>
          <a:p>
            <a:endParaRPr lang="zh-CN"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Main outcomes of MC12</a:t>
            </a:r>
            <a:endParaRPr lang="zh-CN" altLang="en-US" dirty="0"/>
          </a:p>
        </p:txBody>
      </p:sp>
      <p:sp>
        <p:nvSpPr>
          <p:cNvPr id="3" name="内容占位符 2"/>
          <p:cNvSpPr>
            <a:spLocks noGrp="1"/>
          </p:cNvSpPr>
          <p:nvPr>
            <p:ph idx="1"/>
          </p:nvPr>
        </p:nvSpPr>
        <p:spPr>
          <a:xfrm>
            <a:off x="1295401" y="2417324"/>
            <a:ext cx="9601196" cy="3625668"/>
          </a:xfrm>
        </p:spPr>
        <p:txBody>
          <a:bodyPr>
            <a:normAutofit fontScale="92500" lnSpcReduction="10000"/>
          </a:bodyPr>
          <a:lstStyle/>
          <a:p>
            <a:r>
              <a:rPr lang="en-US" altLang="zh-CN" sz="1600" dirty="0"/>
              <a:t>Agreement on fisheries subsidies prohibits support for illegal, unreported and unregulated (IUU) fishing and bans support for fishing in overfished stocks. </a:t>
            </a:r>
          </a:p>
          <a:p>
            <a:r>
              <a:rPr lang="en-US" altLang="zh-CN" sz="1600" dirty="0">
                <a:hlinkClick r:id="rId2"/>
              </a:rPr>
              <a:t>Ministerial Declaration</a:t>
            </a:r>
            <a:r>
              <a:rPr lang="en-US" altLang="zh-CN" sz="1600" dirty="0"/>
              <a:t> on the WTO response to the current and future pandemics including a </a:t>
            </a:r>
            <a:r>
              <a:rPr lang="en-US" altLang="zh-CN" sz="1600" dirty="0">
                <a:hlinkClick r:id="rId3"/>
              </a:rPr>
              <a:t>waiver</a:t>
            </a:r>
            <a:r>
              <a:rPr lang="en-US" altLang="zh-CN" sz="1600" dirty="0"/>
              <a:t> of certain requirements under TRIPS concerning the use of compulsory </a:t>
            </a:r>
            <a:r>
              <a:rPr lang="en-US" altLang="zh-CN" sz="1600" dirty="0" err="1"/>
              <a:t>licences</a:t>
            </a:r>
            <a:r>
              <a:rPr lang="en-US" altLang="zh-CN" sz="1600" dirty="0"/>
              <a:t> to produce COVID-19 vaccines.</a:t>
            </a:r>
          </a:p>
          <a:p>
            <a:r>
              <a:rPr lang="en-US" altLang="zh-CN" sz="1600" dirty="0"/>
              <a:t> </a:t>
            </a:r>
            <a:r>
              <a:rPr lang="en-US" altLang="zh-CN" sz="1600" dirty="0">
                <a:hlinkClick r:id="rId4"/>
              </a:rPr>
              <a:t>Ministerial Declaration</a:t>
            </a:r>
            <a:r>
              <a:rPr lang="en-US" altLang="zh-CN" sz="1600" dirty="0"/>
              <a:t> on the emergency response to food insecurity and a </a:t>
            </a:r>
            <a:r>
              <a:rPr lang="en-US" altLang="zh-CN" sz="1600" dirty="0">
                <a:hlinkClick r:id="rId5"/>
              </a:rPr>
              <a:t>Ministerial Decision</a:t>
            </a:r>
            <a:r>
              <a:rPr lang="en-US" altLang="zh-CN" sz="1600" dirty="0"/>
              <a:t> on exempting World Food </a:t>
            </a:r>
            <a:r>
              <a:rPr lang="en-US" altLang="zh-CN" sz="1600" dirty="0" err="1"/>
              <a:t>Programme</a:t>
            </a:r>
            <a:r>
              <a:rPr lang="en-US" altLang="zh-CN" sz="1600" dirty="0"/>
              <a:t> (WFP) humanitarian food purchases from export prohibitions or restrictions.</a:t>
            </a:r>
          </a:p>
          <a:p>
            <a:r>
              <a:rPr lang="en-US" altLang="zh-CN" sz="1600" dirty="0"/>
              <a:t> Work </a:t>
            </a:r>
            <a:r>
              <a:rPr lang="en-US" altLang="zh-CN" sz="1600" dirty="0" err="1"/>
              <a:t>Programme</a:t>
            </a:r>
            <a:r>
              <a:rPr lang="en-US" altLang="zh-CN" sz="1600" dirty="0"/>
              <a:t> on electronic commerce, WTO members agreed to maintain their current practice of not imposing customs duties on electronic transmissions</a:t>
            </a:r>
          </a:p>
          <a:p>
            <a:r>
              <a:rPr lang="en-US" altLang="zh-CN" sz="1600" dirty="0">
                <a:hlinkClick r:id="rId6"/>
              </a:rPr>
              <a:t>MC12 outcome document</a:t>
            </a:r>
            <a:r>
              <a:rPr lang="en-US" altLang="zh-CN" sz="1600" dirty="0"/>
              <a:t>  committed members to work towards reform of the organization to improve all its functions through an open, transparent and inclusive process. The review will be carried out through the WTO's General Council and its subsidiary bodies, with the goal of submitting possible reform proposals to MC13.Ministers also agreed to talks on addressing concerns with respect to the WTO's dispute settlement system with the view to securing a fully functioning system by 2024.</a:t>
            </a:r>
          </a:p>
          <a:p>
            <a:endParaRPr lang="zh-CN" altLang="en-US" sz="1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BF4383-23BA-9C22-2244-28405515126B}"/>
              </a:ext>
            </a:extLst>
          </p:cNvPr>
          <p:cNvSpPr>
            <a:spLocks noGrp="1"/>
          </p:cNvSpPr>
          <p:nvPr>
            <p:ph type="title"/>
          </p:nvPr>
        </p:nvSpPr>
        <p:spPr/>
        <p:txBody>
          <a:bodyPr/>
          <a:lstStyle/>
          <a:p>
            <a:r>
              <a:rPr lang="en-US" altLang="zh-CN" dirty="0"/>
              <a:t>Outcome of MC13 in 2024</a:t>
            </a:r>
            <a:endParaRPr lang="zh-CN" altLang="en-US" dirty="0"/>
          </a:p>
        </p:txBody>
      </p:sp>
      <p:sp>
        <p:nvSpPr>
          <p:cNvPr id="3" name="内容占位符 2">
            <a:extLst>
              <a:ext uri="{FF2B5EF4-FFF2-40B4-BE49-F238E27FC236}">
                <a16:creationId xmlns:a16="http://schemas.microsoft.com/office/drawing/2014/main" id="{52FF6035-4B10-D346-68F9-F3E170B76187}"/>
              </a:ext>
            </a:extLst>
          </p:cNvPr>
          <p:cNvSpPr>
            <a:spLocks noGrp="1"/>
          </p:cNvSpPr>
          <p:nvPr>
            <p:ph idx="1"/>
          </p:nvPr>
        </p:nvSpPr>
        <p:spPr/>
        <p:txBody>
          <a:bodyPr>
            <a:normAutofit fontScale="92500" lnSpcReduction="20000"/>
          </a:bodyPr>
          <a:lstStyle/>
          <a:p>
            <a:r>
              <a:rPr lang="en-US" altLang="zh-CN" dirty="0"/>
              <a:t>Abu Dhabi Ministerial Declaration</a:t>
            </a:r>
          </a:p>
          <a:p>
            <a:r>
              <a:rPr lang="en-US" altLang="zh-CN" dirty="0"/>
              <a:t>Extension of duty free on electronic transmission</a:t>
            </a:r>
          </a:p>
          <a:p>
            <a:r>
              <a:rPr lang="en-US" altLang="zh-CN" dirty="0"/>
              <a:t>Ministerial Decision on Dispute Settlement Reform: “We instruct officials to accelerate discussions in an inclusive and transparent manner, build on the progress already made, and work on unresolved issues, including issues regarding appeal/review and accessibility to achieve the objective by 2024 as we set forth at MC12. ”</a:t>
            </a:r>
          </a:p>
          <a:p>
            <a:r>
              <a:rPr lang="en-US" altLang="zh-CN" dirty="0"/>
              <a:t>“We reaffirm our commitment made at our Twelfth Session to work towards necessary reform of the WTO to improve all its functions and acknowledge the progress made in this regard.”</a:t>
            </a:r>
          </a:p>
          <a:p>
            <a:endParaRPr lang="zh-CN" altLang="en-US" dirty="0"/>
          </a:p>
        </p:txBody>
      </p:sp>
    </p:spTree>
    <p:extLst>
      <p:ext uri="{BB962C8B-B14F-4D97-AF65-F5344CB8AC3E}">
        <p14:creationId xmlns:p14="http://schemas.microsoft.com/office/powerpoint/2010/main" val="1392174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a:t>Progess of Joint Statement Initiatives</a:t>
            </a:r>
          </a:p>
        </p:txBody>
      </p:sp>
      <p:sp>
        <p:nvSpPr>
          <p:cNvPr id="3" name="内容占位符 2"/>
          <p:cNvSpPr>
            <a:spLocks noGrp="1"/>
          </p:cNvSpPr>
          <p:nvPr>
            <p:ph idx="1"/>
          </p:nvPr>
        </p:nvSpPr>
        <p:spPr>
          <a:xfrm>
            <a:off x="1295400" y="2060708"/>
            <a:ext cx="9601200" cy="4073525"/>
          </a:xfrm>
        </p:spPr>
        <p:txBody>
          <a:bodyPr>
            <a:normAutofit fontScale="77500" lnSpcReduction="20000"/>
          </a:bodyPr>
          <a:lstStyle/>
          <a:p>
            <a:r>
              <a:rPr lang="en-US" altLang="zh-CN" dirty="0"/>
              <a:t>On 6 July 2023, over 110 </a:t>
            </a:r>
            <a:r>
              <a:rPr lang="zh-CN" altLang="en-US" dirty="0"/>
              <a:t>WTO members participating in the talks on investment facilitation for development (IFD) announced the conclusion of the negotiations on the text of the Agreement following three years of intense text-based negotiations</a:t>
            </a:r>
            <a:r>
              <a:rPr lang="en-US" altLang="zh-CN" dirty="0"/>
              <a:t>(starting from December 2017). On MC13, 125 members concluded the agreement but failed to include it into WTO</a:t>
            </a:r>
            <a:endParaRPr lang="zh-CN" altLang="en-US" dirty="0"/>
          </a:p>
          <a:p>
            <a:r>
              <a:rPr lang="zh-CN" altLang="en-US" dirty="0"/>
              <a:t>On 2 December 2021, 67 WTO members adopted a Declaration announcing the successful conclusion of negotiations on services domestic regulation aimed at increasing transparency, predictability and efficiency of authorization procedures for service providers hoping to do business in foreign markets.</a:t>
            </a:r>
            <a:r>
              <a:rPr lang="en-US" altLang="zh-CN" dirty="0"/>
              <a:t>(starting from December 2017). On MC13, it was incorporated into WTO </a:t>
            </a:r>
          </a:p>
          <a:p>
            <a:r>
              <a:rPr lang="en-US" altLang="zh-CN" dirty="0"/>
              <a:t>The MSME package of recommendations and declarations, adopted in December 2020, was sponsored by 97 WTO members</a:t>
            </a:r>
          </a:p>
          <a:p>
            <a:r>
              <a:rPr lang="en-US" altLang="zh-CN" dirty="0"/>
              <a:t>A group of 71 WTO members agreed at the 11th Ministerial Conference in December 2017 to initiate exploratory work towards future WTO negotiations on trade-related aspects of e-commerce. They agreed to "seek to achieve a high standard outcome that builds on existing WTO agreements and frameworks with the participation of as many WTO members as possible".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p:nvPr/>
        </p:nvSpPr>
        <p:spPr>
          <a:xfrm>
            <a:off x="2028031" y="662827"/>
            <a:ext cx="8135938" cy="1143000"/>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stStyle>
          <a:p>
            <a:pPr marL="0" indent="0" algn="ctr" eaLnBrk="1" hangingPunct="1">
              <a:spcBef>
                <a:spcPct val="0"/>
              </a:spcBef>
              <a:buClrTx/>
              <a:buSzTx/>
              <a:buNone/>
            </a:pPr>
            <a:r>
              <a:rPr lang="en-GB" altLang="zh-CN" sz="4400" dirty="0">
                <a:solidFill>
                  <a:schemeClr val="tx2"/>
                </a:solidFill>
              </a:rPr>
              <a:t>Why </a:t>
            </a:r>
            <a:r>
              <a:rPr lang="en-US" altLang="zh-CN" sz="4400" dirty="0">
                <a:solidFill>
                  <a:schemeClr val="tx2"/>
                </a:solidFill>
              </a:rPr>
              <a:t>ha</a:t>
            </a:r>
            <a:r>
              <a:rPr lang="en-GB" altLang="zh-CN" sz="4400" dirty="0">
                <a:solidFill>
                  <a:schemeClr val="tx2"/>
                </a:solidFill>
              </a:rPr>
              <a:t>s Doha Round failed?</a:t>
            </a:r>
          </a:p>
        </p:txBody>
      </p:sp>
      <p:sp>
        <p:nvSpPr>
          <p:cNvPr id="39939" name="Rectangle 5"/>
          <p:cNvSpPr/>
          <p:nvPr/>
        </p:nvSpPr>
        <p:spPr>
          <a:xfrm>
            <a:off x="1544128" y="1916115"/>
            <a:ext cx="9100868" cy="3829078"/>
          </a:xfrm>
          <a:prstGeom prst="rect">
            <a:avLst/>
          </a:prstGeom>
          <a:noFill/>
          <a:ln w="9525">
            <a:noFill/>
          </a:ln>
        </p:spPr>
        <p:txBody>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stStyle>
          <a:p>
            <a:pPr eaLnBrk="1" hangingPunct="1"/>
            <a:r>
              <a:rPr lang="en-GB" altLang="zh-CN" sz="2400" dirty="0"/>
              <a:t>A premature launch lack of wide support </a:t>
            </a:r>
            <a:r>
              <a:rPr lang="en-US" altLang="zh-CN" sz="2400" dirty="0"/>
              <a:t>in 2001 in either developed or developing countries</a:t>
            </a:r>
            <a:endParaRPr lang="en-GB" altLang="zh-CN" sz="2400" dirty="0"/>
          </a:p>
          <a:p>
            <a:pPr eaLnBrk="1" hangingPunct="1"/>
            <a:r>
              <a:rPr lang="en-GB" altLang="zh-CN" sz="2400" dirty="0"/>
              <a:t>Changing power structure in the WTO as well as in the world economy: a multilateral system need a hegemony</a:t>
            </a:r>
          </a:p>
          <a:p>
            <a:pPr eaLnBrk="1" hangingPunct="1"/>
            <a:r>
              <a:rPr lang="en-GB" altLang="zh-CN" sz="2400" dirty="0"/>
              <a:t>Conflicting understandings on the development dimension of the Doha Round between developed and developing countries</a:t>
            </a:r>
          </a:p>
          <a:p>
            <a:pPr eaLnBrk="1" hangingPunct="1"/>
            <a:r>
              <a:rPr lang="en-GB" altLang="zh-CN" sz="2400" dirty="0"/>
              <a:t>A large number of Members makes it difficult or even impossible to reach consensus on all issues at the same time</a:t>
            </a:r>
            <a:r>
              <a:rPr lang="en-GB" altLang="zh-CN" sz="2400" dirty="0">
                <a:latin typeface="Arial" panose="020B0604020202020204" pitchFamily="34" charset="0"/>
              </a:rPr>
              <a:t>–</a:t>
            </a:r>
            <a:r>
              <a:rPr lang="en-GB" altLang="zh-CN" sz="2400" dirty="0"/>
              <a:t> Single Undertaking;</a:t>
            </a:r>
          </a:p>
          <a:p>
            <a:pPr eaLnBrk="1" hangingPunct="1"/>
            <a:r>
              <a:rPr lang="en-GB" altLang="zh-CN" sz="2400" dirty="0"/>
              <a:t>The high Level of Ambition; The issues </a:t>
            </a:r>
            <a:r>
              <a:rPr lang="en-GB" altLang="zh-CN" sz="2400" dirty="0">
                <a:latin typeface="Arial" panose="020B0604020202020204" pitchFamily="34" charset="0"/>
              </a:rPr>
              <a:t>–</a:t>
            </a:r>
            <a:r>
              <a:rPr lang="en-GB" altLang="zh-CN" sz="2400" dirty="0"/>
              <a:t> large number and complex;</a:t>
            </a:r>
          </a:p>
          <a:p>
            <a:pPr eaLnBrk="1" hangingPunct="1"/>
            <a:r>
              <a:rPr lang="en-GB" altLang="zh-CN" sz="2400" dirty="0"/>
              <a:t>Electoral cycles and domestic politics</a:t>
            </a:r>
            <a:endParaRPr lang="zh-CN" altLang="en-GB"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The Changing US attitude toward WTO DSM </a:t>
            </a:r>
            <a:endParaRPr lang="zh-CN" altLang="en-US" dirty="0"/>
          </a:p>
        </p:txBody>
      </p:sp>
      <p:sp>
        <p:nvSpPr>
          <p:cNvPr id="3" name="内容占位符 2"/>
          <p:cNvSpPr>
            <a:spLocks noGrp="1"/>
          </p:cNvSpPr>
          <p:nvPr>
            <p:ph idx="1"/>
          </p:nvPr>
        </p:nvSpPr>
        <p:spPr/>
        <p:txBody>
          <a:bodyPr>
            <a:normAutofit fontScale="92500"/>
          </a:bodyPr>
          <a:lstStyle/>
          <a:p>
            <a:r>
              <a:rPr lang="en-US" altLang="zh-CN" dirty="0"/>
              <a:t>It was the US proposing to strengthen DSM during the Uruguay Round when it was so self-confident that DSM could be a useful tool for the US rather than for others</a:t>
            </a:r>
          </a:p>
          <a:p>
            <a:r>
              <a:rPr lang="en-US" altLang="zh-CN" dirty="0"/>
              <a:t>The early years of DSM met with US expectations because it launched more cases than it responded to</a:t>
            </a:r>
          </a:p>
          <a:p>
            <a:r>
              <a:rPr lang="en-US" altLang="zh-CN" dirty="0"/>
              <a:t>But since 2001, other members started to use DMS more actively against US</a:t>
            </a:r>
          </a:p>
          <a:p>
            <a:r>
              <a:rPr lang="en-US" altLang="zh-CN" dirty="0"/>
              <a:t>In particular, the US had lost more than 70% cases which are appealed </a:t>
            </a:r>
          </a:p>
          <a:p>
            <a:r>
              <a:rPr lang="en-US" altLang="zh-CN" dirty="0"/>
              <a:t>More than 70% cases against US were targeting at US trade remedies</a:t>
            </a: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rising tension between US and China</a:t>
            </a:r>
            <a:endParaRPr lang="zh-CN" altLang="en-US" dirty="0"/>
          </a:p>
        </p:txBody>
      </p:sp>
      <p:sp>
        <p:nvSpPr>
          <p:cNvPr id="3" name="内容占位符 2"/>
          <p:cNvSpPr>
            <a:spLocks noGrp="1"/>
          </p:cNvSpPr>
          <p:nvPr>
            <p:ph idx="1"/>
          </p:nvPr>
        </p:nvSpPr>
        <p:spPr/>
        <p:txBody>
          <a:bodyPr>
            <a:normAutofit fontScale="92500" lnSpcReduction="20000"/>
          </a:bodyPr>
          <a:lstStyle/>
          <a:p>
            <a:r>
              <a:rPr lang="en-US" altLang="zh-CN" dirty="0"/>
              <a:t>China accounts for 70.5% of the US in terms of nominal GDP in 2020 in comparison with 11.8% in 2000</a:t>
            </a:r>
          </a:p>
          <a:p>
            <a:r>
              <a:rPr lang="en-US" altLang="zh-CN" dirty="0"/>
              <a:t>In 2023 China accounts for 35% of the world manufacturing and is over twice the US</a:t>
            </a:r>
          </a:p>
          <a:p>
            <a:r>
              <a:rPr lang="en-US" altLang="zh-CN" dirty="0"/>
              <a:t>In 2021, China has exceeded the US for the first time as the largest trading nation in merchandise and services combined</a:t>
            </a:r>
          </a:p>
          <a:p>
            <a:r>
              <a:rPr lang="en-US" altLang="zh-CN" dirty="0"/>
              <a:t>The embedded differences in ideology, culture, and political system intensify the economic and power competition between the two countries</a:t>
            </a:r>
          </a:p>
          <a:p>
            <a:r>
              <a:rPr lang="en-US" altLang="zh-CN" dirty="0"/>
              <a:t>President Trump initiated the international conflict with his personal style</a:t>
            </a:r>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819797-2F02-3E73-0ACF-8088D5BBD703}"/>
              </a:ext>
            </a:extLst>
          </p:cNvPr>
          <p:cNvSpPr>
            <a:spLocks noGrp="1"/>
          </p:cNvSpPr>
          <p:nvPr>
            <p:ph type="title"/>
          </p:nvPr>
        </p:nvSpPr>
        <p:spPr/>
        <p:txBody>
          <a:bodyPr/>
          <a:lstStyle/>
          <a:p>
            <a:endParaRPr lang="zh-CN" altLang="en-US"/>
          </a:p>
        </p:txBody>
      </p:sp>
      <p:pic>
        <p:nvPicPr>
          <p:cNvPr id="1026" name="Picture 2" descr="Figure 1 Slicing the global manufacturing pie, 2020,">
            <a:extLst>
              <a:ext uri="{FF2B5EF4-FFF2-40B4-BE49-F238E27FC236}">
                <a16:creationId xmlns:a16="http://schemas.microsoft.com/office/drawing/2014/main" id="{5BAB94BB-649C-A8BF-E207-1F07A845DF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121666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297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gure 2 China’s meteoric rise in manufacturing, 1995-2020">
            <a:extLst>
              <a:ext uri="{FF2B5EF4-FFF2-40B4-BE49-F238E27FC236}">
                <a16:creationId xmlns:a16="http://schemas.microsoft.com/office/drawing/2014/main" id="{F97588AD-C090-07A6-DB2A-6C98B4BE9F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 y="0"/>
            <a:ext cx="120523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059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Anti-globalization and income inequality in </a:t>
            </a:r>
            <a:r>
              <a:rPr lang="en-US" altLang="zh-CN"/>
              <a:t>developed world</a:t>
            </a:r>
            <a:endParaRPr lang="zh-CN" altLang="en-US"/>
          </a:p>
        </p:txBody>
      </p:sp>
      <p:pic>
        <p:nvPicPr>
          <p:cNvPr id="4" name="内容占位符 3"/>
          <p:cNvPicPr>
            <a:picLocks noGrp="1" noChangeAspect="1"/>
          </p:cNvPicPr>
          <p:nvPr>
            <p:ph idx="1"/>
          </p:nvPr>
        </p:nvPicPr>
        <p:blipFill>
          <a:blip r:embed="rId2"/>
          <a:stretch>
            <a:fillRect/>
          </a:stretch>
        </p:blipFill>
        <p:spPr>
          <a:xfrm>
            <a:off x="2191981" y="2504089"/>
            <a:ext cx="8414321" cy="337177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标题 1048596"/>
          <p:cNvSpPr>
            <a:spLocks noGrp="1"/>
          </p:cNvSpPr>
          <p:nvPr>
            <p:ph type="title"/>
          </p:nvPr>
        </p:nvSpPr>
        <p:spPr/>
        <p:txBody>
          <a:bodyPr>
            <a:normAutofit fontScale="90000"/>
          </a:bodyPr>
          <a:lstStyle/>
          <a:p>
            <a:r>
              <a:rPr lang="en-US" altLang="zh-CN"/>
              <a:t>The four grievances of US toward the WTO and globalization</a:t>
            </a:r>
            <a:endParaRPr lang="en-US"/>
          </a:p>
        </p:txBody>
      </p:sp>
      <p:sp>
        <p:nvSpPr>
          <p:cNvPr id="1048598" name="内容占位符 1048597"/>
          <p:cNvSpPr>
            <a:spLocks noGrp="1"/>
          </p:cNvSpPr>
          <p:nvPr>
            <p:ph idx="1"/>
          </p:nvPr>
        </p:nvSpPr>
        <p:spPr/>
        <p:txBody>
          <a:bodyPr>
            <a:normAutofit fontScale="79167" lnSpcReduction="20000"/>
          </a:bodyPr>
          <a:lstStyle/>
          <a:p>
            <a:r>
              <a:rPr lang="en-US" altLang="zh-CN" dirty="0"/>
              <a:t>The multilateral approach of negotiation weakened the leverage of the US as the only hegemony----The Trump administration implemented a series of unilateral tariffs on multiple members</a:t>
            </a:r>
            <a:endParaRPr lang="en-US" dirty="0"/>
          </a:p>
          <a:p>
            <a:r>
              <a:rPr lang="en-US" altLang="zh-CN" dirty="0"/>
              <a:t>The independent Appellate Body damaged US power to enforce trade restrictions especially antidumping, countervailing and Section 301actions as it wishes---It has actually shut down the AB</a:t>
            </a:r>
            <a:endParaRPr lang="en-US" dirty="0"/>
          </a:p>
          <a:p>
            <a:r>
              <a:rPr lang="en-US" altLang="zh-CN" dirty="0"/>
              <a:t>The special and differential treatment to developing members gave unfair advantage to those big emerging members especially China---The US has selected certain developing members which it argues are not eligible for SDT any more</a:t>
            </a:r>
            <a:endParaRPr lang="en-US" dirty="0"/>
          </a:p>
          <a:p>
            <a:r>
              <a:rPr lang="en-US" altLang="zh-CN" dirty="0"/>
              <a:t>The insufficient rules regulating the specialties of non-market economies gave unfair advantage to them especially or only China---The US decided to reform the existing rules or copy what China has been doing </a:t>
            </a:r>
            <a:endParaRPr lang="en-US" dirty="0"/>
          </a:p>
          <a:p>
            <a:endParaRPr lang="en-US" dirty="0"/>
          </a:p>
          <a:p>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a93aa5b4-7deb-46a2-b493-154ef1e073b9"/>
  <p:tag name="COMMONDATA" val="eyJoZGlkIjoiNjU2NDhjNmQ4NTJhZDEzNjk1OGM2OWVhYWU2ZGJiOWUifQ=="/>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环保">
  <a:themeElements>
    <a:clrScheme name="环保">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环保">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环保">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环保">
  <a:themeElements>
    <a:clrScheme name="环保">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环保">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环保">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环保">
  <a:themeElements>
    <a:clrScheme name="环保">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环保">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环保">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2465</Words>
  <Application>Microsoft Office PowerPoint</Application>
  <PresentationFormat>宽屏</PresentationFormat>
  <Paragraphs>158</Paragraphs>
  <Slides>27</Slides>
  <Notes>1</Notes>
  <HiddenSlides>0</HiddenSlides>
  <MMClips>0</MMClips>
  <ScaleCrop>false</ScaleCrop>
  <HeadingPairs>
    <vt:vector size="6" baseType="variant">
      <vt:variant>
        <vt:lpstr>已用的字体</vt:lpstr>
      </vt:variant>
      <vt:variant>
        <vt:i4>3</vt:i4>
      </vt:variant>
      <vt:variant>
        <vt:lpstr>主题</vt:lpstr>
      </vt:variant>
      <vt:variant>
        <vt:i4>3</vt:i4>
      </vt:variant>
      <vt:variant>
        <vt:lpstr>幻灯片标题</vt:lpstr>
      </vt:variant>
      <vt:variant>
        <vt:i4>27</vt:i4>
      </vt:variant>
    </vt:vector>
  </HeadingPairs>
  <TitlesOfParts>
    <vt:vector size="33" baseType="lpstr">
      <vt:lpstr>Arial</vt:lpstr>
      <vt:lpstr>Calibri</vt:lpstr>
      <vt:lpstr>Garamond</vt:lpstr>
      <vt:lpstr>环保</vt:lpstr>
      <vt:lpstr>环保</vt:lpstr>
      <vt:lpstr>环保</vt:lpstr>
      <vt:lpstr>The prospects of WTO reform  and China’s position</vt:lpstr>
      <vt:lpstr>Background of this round of discussions on WTO reform</vt:lpstr>
      <vt:lpstr>PowerPoint 演示文稿</vt:lpstr>
      <vt:lpstr>The Changing US attitude toward WTO DSM </vt:lpstr>
      <vt:lpstr>The rising tension between US and China</vt:lpstr>
      <vt:lpstr>PowerPoint 演示文稿</vt:lpstr>
      <vt:lpstr>PowerPoint 演示文稿</vt:lpstr>
      <vt:lpstr>Anti-globalization and income inequality in developed world</vt:lpstr>
      <vt:lpstr>The four grievances of US toward the WTO and globalization</vt:lpstr>
      <vt:lpstr>Developed members are pushing for  WTO reform</vt:lpstr>
      <vt:lpstr>Three kinds of thoughts on WTO reform </vt:lpstr>
      <vt:lpstr>PowerPoint 演示文稿</vt:lpstr>
      <vt:lpstr>PowerPoint 演示文稿</vt:lpstr>
      <vt:lpstr>PowerPoint 演示文稿</vt:lpstr>
      <vt:lpstr>China’s basic attitude toward WTO reform</vt:lpstr>
      <vt:lpstr>China is actually the most active developing country in the WTO</vt:lpstr>
      <vt:lpstr>Area 1: urgent challenges facing the WTO</vt:lpstr>
      <vt:lpstr>Area 2: update and expand WTO rules </vt:lpstr>
      <vt:lpstr>Area 2: update and expand WTO rules (cont)</vt:lpstr>
      <vt:lpstr>Area 3: enhance the efficiency of the WTO </vt:lpstr>
      <vt:lpstr>Area 4:increase inclusiveness in terms of different development stages and models</vt:lpstr>
      <vt:lpstr>Discussions on WTO reform in China</vt:lpstr>
      <vt:lpstr>The prospect of China’s engagement in WTO reform </vt:lpstr>
      <vt:lpstr>MC12 and the future of WTO reform </vt:lpstr>
      <vt:lpstr>Main outcomes of MC12</vt:lpstr>
      <vt:lpstr>Outcome of MC13 in 2024</vt:lpstr>
      <vt:lpstr>Progess of Joint Statement Initiatives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China’s position on WTO reform: an academic perspective</dc:title>
  <dc:creator>xinquan tu</dc:creator>
  <cp:lastModifiedBy>xinquan tu</cp:lastModifiedBy>
  <cp:revision>30</cp:revision>
  <dcterms:created xsi:type="dcterms:W3CDTF">2019-05-24T12:08:00Z</dcterms:created>
  <dcterms:modified xsi:type="dcterms:W3CDTF">2024-03-10T00:37:24Z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569CAAC3B0EF454A8DB4D4F260E98C39_13</vt:lpwstr>
  </property>
  <property fmtid="{D5CDD505-2E9C-101B-9397-08002B2CF9AE}" pid="3" name="KSOProductBuildVer">
    <vt:lpwstr>2052-11.1.0.14309</vt:lpwstr>
  </property>
</Properties>
</file>