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3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Layouts/slideLayout10.xml" ContentType="application/vnd.openxmlformats-officedocument.presentationml.slideLayout+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8.xml" ContentType="application/vnd.openxmlformats-officedocument.presentationml.slideLayout+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 id="2147483652" r:id="rId2"/>
    <p:sldMasterId id="2147483684" r:id="rId3"/>
    <p:sldMasterId id="2147483880" r:id="rId4"/>
    <p:sldMasterId id="2147483893" r:id="rId5"/>
  </p:sldMasterIdLst>
  <p:notesMasterIdLst>
    <p:notesMasterId r:id="rId14"/>
  </p:notesMasterIdLst>
  <p:handoutMasterIdLst>
    <p:handoutMasterId r:id="rId15"/>
  </p:handoutMasterIdLst>
  <p:sldIdLst>
    <p:sldId id="256" r:id="rId6"/>
    <p:sldId id="829" r:id="rId7"/>
    <p:sldId id="831" r:id="rId8"/>
    <p:sldId id="837" r:id="rId9"/>
    <p:sldId id="833" r:id="rId10"/>
    <p:sldId id="834" r:id="rId11"/>
    <p:sldId id="835" r:id="rId12"/>
    <p:sldId id="836" r:id="rId13"/>
  </p:sldIdLst>
  <p:sldSz cx="12192000" cy="6858000"/>
  <p:notesSz cx="6797675" cy="9928225"/>
  <p:defaultTex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455" userDrawn="1">
          <p15:clr>
            <a:srgbClr val="A4A3A4"/>
          </p15:clr>
        </p15:guide>
        <p15:guide id="2" pos="3908"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E7EBF5"/>
    <a:srgbClr val="CCD5EA"/>
    <a:srgbClr val="59AAF2"/>
    <a:srgbClr val="0F6FC6"/>
    <a:srgbClr val="FF3333"/>
    <a:srgbClr val="E1EDF8"/>
    <a:srgbClr val="1A71C3"/>
    <a:srgbClr val="C5E1FB"/>
    <a:srgbClr val="0B5395"/>
    <a:srgbClr val="D0E2F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7254" autoAdjust="0"/>
    <p:restoredTop sz="94660"/>
  </p:normalViewPr>
  <p:slideViewPr>
    <p:cSldViewPr snapToGrid="0">
      <p:cViewPr varScale="1">
        <p:scale>
          <a:sx n="113" d="100"/>
          <a:sy n="113" d="100"/>
        </p:scale>
        <p:origin x="-180" y="-108"/>
      </p:cViewPr>
      <p:guideLst>
        <p:guide orient="horz" pos="2455"/>
        <p:guide pos="3908"/>
      </p:guideLst>
    </p:cSldViewPr>
  </p:slideViewPr>
  <p:notesTextViewPr>
    <p:cViewPr>
      <p:scale>
        <a:sx n="1" d="1"/>
        <a:sy n="1" d="1"/>
      </p:scale>
      <p:origin x="0" y="0"/>
    </p:cViewPr>
  </p:notesTextViewPr>
  <p:sorterViewPr>
    <p:cViewPr>
      <p:scale>
        <a:sx n="100" d="100"/>
        <a:sy n="100" d="100"/>
      </p:scale>
      <p:origin x="0" y="-2418"/>
    </p:cViewPr>
  </p:sorterViewPr>
  <p:notesViewPr>
    <p:cSldViewPr snapToGrid="0">
      <p:cViewPr varScale="1">
        <p:scale>
          <a:sx n="85" d="100"/>
          <a:sy n="85" d="100"/>
        </p:scale>
        <p:origin x="2952" y="9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05E3EB5F-0EDB-4C74-BB1F-03B8437923ED}"/>
              </a:ext>
            </a:extLst>
          </p:cNvPr>
          <p:cNvSpPr>
            <a:spLocks noGrp="1"/>
          </p:cNvSpPr>
          <p:nvPr>
            <p:ph type="hdr" sz="quarter"/>
          </p:nvPr>
        </p:nvSpPr>
        <p:spPr>
          <a:xfrm>
            <a:off x="1" y="2"/>
            <a:ext cx="2945659" cy="498135"/>
          </a:xfrm>
          <a:prstGeom prst="rect">
            <a:avLst/>
          </a:prstGeom>
        </p:spPr>
        <p:txBody>
          <a:bodyPr vert="horz" lIns="91413" tIns="45707" rIns="91413" bIns="45707"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064064F9-D763-4FCB-9E62-10AA52B693AA}"/>
              </a:ext>
            </a:extLst>
          </p:cNvPr>
          <p:cNvSpPr>
            <a:spLocks noGrp="1"/>
          </p:cNvSpPr>
          <p:nvPr>
            <p:ph type="dt" sz="quarter" idx="1"/>
          </p:nvPr>
        </p:nvSpPr>
        <p:spPr>
          <a:xfrm>
            <a:off x="3850444" y="2"/>
            <a:ext cx="2945659" cy="498135"/>
          </a:xfrm>
          <a:prstGeom prst="rect">
            <a:avLst/>
          </a:prstGeom>
        </p:spPr>
        <p:txBody>
          <a:bodyPr vert="horz" lIns="91413" tIns="45707" rIns="91413" bIns="45707" rtlCol="0"/>
          <a:lstStyle>
            <a:lvl1pPr algn="r">
              <a:defRPr sz="1200"/>
            </a:lvl1pPr>
          </a:lstStyle>
          <a:p>
            <a:fld id="{FDB6DDC9-DE64-44CF-BFE7-122B272B38FB}" type="datetimeFigureOut">
              <a:rPr lang="en-US" smtClean="0"/>
              <a:pPr/>
              <a:t>7/7/2021</a:t>
            </a:fld>
            <a:endParaRPr lang="en-US" dirty="0"/>
          </a:p>
        </p:txBody>
      </p:sp>
      <p:sp>
        <p:nvSpPr>
          <p:cNvPr id="4" name="Footer Placeholder 3">
            <a:extLst>
              <a:ext uri="{FF2B5EF4-FFF2-40B4-BE49-F238E27FC236}">
                <a16:creationId xmlns="" xmlns:a16="http://schemas.microsoft.com/office/drawing/2014/main" id="{FECEE8CD-C006-4B54-9A08-6B931E398029}"/>
              </a:ext>
            </a:extLst>
          </p:cNvPr>
          <p:cNvSpPr>
            <a:spLocks noGrp="1"/>
          </p:cNvSpPr>
          <p:nvPr>
            <p:ph type="ftr" sz="quarter" idx="2"/>
          </p:nvPr>
        </p:nvSpPr>
        <p:spPr>
          <a:xfrm>
            <a:off x="1" y="9430092"/>
            <a:ext cx="2945659" cy="498134"/>
          </a:xfrm>
          <a:prstGeom prst="rect">
            <a:avLst/>
          </a:prstGeom>
        </p:spPr>
        <p:txBody>
          <a:bodyPr vert="horz" lIns="91413" tIns="45707" rIns="91413" bIns="45707"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58F94616-22BB-4B10-A3BA-F25A0985D7B7}"/>
              </a:ext>
            </a:extLst>
          </p:cNvPr>
          <p:cNvSpPr>
            <a:spLocks noGrp="1"/>
          </p:cNvSpPr>
          <p:nvPr>
            <p:ph type="sldNum" sz="quarter" idx="3"/>
          </p:nvPr>
        </p:nvSpPr>
        <p:spPr>
          <a:xfrm>
            <a:off x="3850444" y="9430092"/>
            <a:ext cx="2945659" cy="498134"/>
          </a:xfrm>
          <a:prstGeom prst="rect">
            <a:avLst/>
          </a:prstGeom>
        </p:spPr>
        <p:txBody>
          <a:bodyPr vert="horz" lIns="91413" tIns="45707" rIns="91413" bIns="45707" rtlCol="0" anchor="b"/>
          <a:lstStyle>
            <a:lvl1pPr algn="r">
              <a:defRPr sz="1200"/>
            </a:lvl1pPr>
          </a:lstStyle>
          <a:p>
            <a:fld id="{81241BCF-65AE-4D28-8D87-64F16AC96C5D}" type="slidenum">
              <a:rPr lang="en-US" smtClean="0"/>
              <a:pPr/>
              <a:t>‹N°›</a:t>
            </a:fld>
            <a:endParaRPr lang="en-US" dirty="0"/>
          </a:p>
        </p:txBody>
      </p:sp>
    </p:spTree>
    <p:extLst>
      <p:ext uri="{BB962C8B-B14F-4D97-AF65-F5344CB8AC3E}">
        <p14:creationId xmlns="" xmlns:p14="http://schemas.microsoft.com/office/powerpoint/2010/main" val="33092226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2"/>
            <a:ext cx="2945659" cy="498135"/>
          </a:xfrm>
          <a:prstGeom prst="rect">
            <a:avLst/>
          </a:prstGeom>
        </p:spPr>
        <p:txBody>
          <a:bodyPr vert="horz" lIns="91413" tIns="45707" rIns="91413" bIns="45707" rtlCol="0"/>
          <a:lstStyle>
            <a:lvl1pPr algn="l">
              <a:defRPr sz="1200"/>
            </a:lvl1pPr>
          </a:lstStyle>
          <a:p>
            <a:endParaRPr lang="fr-FR" dirty="0"/>
          </a:p>
        </p:txBody>
      </p:sp>
      <p:sp>
        <p:nvSpPr>
          <p:cNvPr id="3" name="Espace réservé de la date 2"/>
          <p:cNvSpPr>
            <a:spLocks noGrp="1"/>
          </p:cNvSpPr>
          <p:nvPr>
            <p:ph type="dt" idx="1"/>
          </p:nvPr>
        </p:nvSpPr>
        <p:spPr>
          <a:xfrm>
            <a:off x="3850444" y="2"/>
            <a:ext cx="2945659" cy="498135"/>
          </a:xfrm>
          <a:prstGeom prst="rect">
            <a:avLst/>
          </a:prstGeom>
        </p:spPr>
        <p:txBody>
          <a:bodyPr vert="horz" lIns="91413" tIns="45707" rIns="91413" bIns="45707" rtlCol="0"/>
          <a:lstStyle>
            <a:lvl1pPr algn="r">
              <a:defRPr sz="1200"/>
            </a:lvl1pPr>
          </a:lstStyle>
          <a:p>
            <a:fld id="{09F721AF-ACBE-4590-9E5E-2080CE430927}" type="datetimeFigureOut">
              <a:rPr lang="fr-FR" smtClean="0"/>
              <a:pPr/>
              <a:t>07/07/2021</a:t>
            </a:fld>
            <a:endParaRPr lang="fr-FR" dirty="0"/>
          </a:p>
        </p:txBody>
      </p:sp>
      <p:sp>
        <p:nvSpPr>
          <p:cNvPr id="4" name="Espace réservé de l'image des diapositives 3"/>
          <p:cNvSpPr>
            <a:spLocks noGrp="1" noRot="1" noChangeAspect="1"/>
          </p:cNvSpPr>
          <p:nvPr>
            <p:ph type="sldImg" idx="2"/>
          </p:nvPr>
        </p:nvSpPr>
        <p:spPr>
          <a:xfrm>
            <a:off x="420688" y="1241425"/>
            <a:ext cx="5956300" cy="3351213"/>
          </a:xfrm>
          <a:prstGeom prst="rect">
            <a:avLst/>
          </a:prstGeom>
          <a:noFill/>
          <a:ln w="12700">
            <a:solidFill>
              <a:prstClr val="black"/>
            </a:solidFill>
          </a:ln>
        </p:spPr>
        <p:txBody>
          <a:bodyPr vert="horz" lIns="91413" tIns="45707" rIns="91413" bIns="45707" rtlCol="0" anchor="ctr"/>
          <a:lstStyle/>
          <a:p>
            <a:endParaRPr lang="fr-FR" dirty="0"/>
          </a:p>
        </p:txBody>
      </p:sp>
      <p:sp>
        <p:nvSpPr>
          <p:cNvPr id="5" name="Espace réservé des notes 4"/>
          <p:cNvSpPr>
            <a:spLocks noGrp="1"/>
          </p:cNvSpPr>
          <p:nvPr>
            <p:ph type="body" sz="quarter" idx="3"/>
          </p:nvPr>
        </p:nvSpPr>
        <p:spPr>
          <a:xfrm>
            <a:off x="679768" y="4777959"/>
            <a:ext cx="5438140" cy="3909239"/>
          </a:xfrm>
          <a:prstGeom prst="rect">
            <a:avLst/>
          </a:prstGeom>
        </p:spPr>
        <p:txBody>
          <a:bodyPr vert="horz" lIns="91413" tIns="45707" rIns="91413" bIns="45707"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430092"/>
            <a:ext cx="2945659" cy="498134"/>
          </a:xfrm>
          <a:prstGeom prst="rect">
            <a:avLst/>
          </a:prstGeom>
        </p:spPr>
        <p:txBody>
          <a:bodyPr vert="horz" lIns="91413" tIns="45707" rIns="91413" bIns="45707"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0444" y="9430092"/>
            <a:ext cx="2945659" cy="498134"/>
          </a:xfrm>
          <a:prstGeom prst="rect">
            <a:avLst/>
          </a:prstGeom>
        </p:spPr>
        <p:txBody>
          <a:bodyPr vert="horz" lIns="91413" tIns="45707" rIns="91413" bIns="45707" rtlCol="0" anchor="b"/>
          <a:lstStyle>
            <a:lvl1pPr algn="r">
              <a:defRPr sz="1200"/>
            </a:lvl1pPr>
          </a:lstStyle>
          <a:p>
            <a:fld id="{C70C7463-F024-4AD7-9DD6-2BECD4456B2E}" type="slidenum">
              <a:rPr lang="fr-FR" smtClean="0"/>
              <a:pPr/>
              <a:t>‹N°›</a:t>
            </a:fld>
            <a:endParaRPr lang="fr-FR" dirty="0"/>
          </a:p>
        </p:txBody>
      </p:sp>
    </p:spTree>
    <p:extLst>
      <p:ext uri="{BB962C8B-B14F-4D97-AF65-F5344CB8AC3E}">
        <p14:creationId xmlns="" xmlns:p14="http://schemas.microsoft.com/office/powerpoint/2010/main" val="1272114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over slide layout">
    <p:bg>
      <p:bgPr>
        <a:solidFill>
          <a:schemeClr val="accent1">
            <a:lumMod val="50000"/>
          </a:schemeClr>
        </a:solid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936750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ents slide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30" y="339511"/>
            <a:ext cx="11573197" cy="724247"/>
          </a:xfrm>
          <a:prstGeom prst="rect">
            <a:avLst/>
          </a:prstGeom>
        </p:spPr>
        <p:txBody>
          <a:bodyPr anchor="ctr"/>
          <a:lstStyle>
            <a:lvl1pPr marL="0" indent="0" algn="ctr">
              <a:buNone/>
              <a:defRPr sz="405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 xmlns:p14="http://schemas.microsoft.com/office/powerpoint/2010/main" val="2132057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30" y="339511"/>
            <a:ext cx="11573197" cy="724247"/>
          </a:xfrm>
          <a:prstGeom prst="rect">
            <a:avLst/>
          </a:prstGeom>
        </p:spPr>
        <p:txBody>
          <a:bodyPr anchor="ctr"/>
          <a:lstStyle>
            <a:lvl1pPr marL="0" indent="0" algn="ctr">
              <a:buNone/>
              <a:defRPr sz="405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 xmlns:p14="http://schemas.microsoft.com/office/powerpoint/2010/main" val="1310287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4_Images &amp; Contents Layout">
    <p:spTree>
      <p:nvGrpSpPr>
        <p:cNvPr id="1" name=""/>
        <p:cNvGrpSpPr/>
        <p:nvPr/>
      </p:nvGrpSpPr>
      <p:grpSpPr>
        <a:xfrm>
          <a:off x="0" y="0"/>
          <a:ext cx="0" cy="0"/>
          <a:chOff x="0" y="0"/>
          <a:chExt cx="0" cy="0"/>
        </a:xfrm>
      </p:grpSpPr>
      <p:sp>
        <p:nvSpPr>
          <p:cNvPr id="29" name="Picture Placeholder 2"/>
          <p:cNvSpPr>
            <a:spLocks noGrp="1"/>
          </p:cNvSpPr>
          <p:nvPr>
            <p:ph type="pic" idx="14" hasCustomPrompt="1"/>
          </p:nvPr>
        </p:nvSpPr>
        <p:spPr>
          <a:xfrm>
            <a:off x="280707" y="395211"/>
            <a:ext cx="11617291" cy="2908895"/>
          </a:xfrm>
          <a:prstGeom prst="rect">
            <a:avLst/>
          </a:prstGeom>
          <a:solidFill>
            <a:schemeClr val="bg1">
              <a:lumMod val="95000"/>
            </a:schemeClr>
          </a:solidFill>
        </p:spPr>
        <p:txBody>
          <a:bodyPr anchor="ctr"/>
          <a:lstStyle>
            <a:lvl1pPr marL="0" indent="0" algn="ctr">
              <a:buNone/>
              <a:defRPr sz="900">
                <a:latin typeface="+mn-lt"/>
                <a:cs typeface="Arial" pitchFamily="34" charset="0"/>
              </a:defRPr>
            </a:lvl1pPr>
            <a:lvl2pPr marL="342917" indent="0">
              <a:buNone/>
              <a:defRPr sz="2100"/>
            </a:lvl2pPr>
            <a:lvl3pPr marL="685835" indent="0">
              <a:buNone/>
              <a:defRPr sz="1800"/>
            </a:lvl3pPr>
            <a:lvl4pPr marL="1028752" indent="0">
              <a:buNone/>
              <a:defRPr sz="1500"/>
            </a:lvl4pPr>
            <a:lvl5pPr marL="1371668" indent="0">
              <a:buNone/>
              <a:defRPr sz="1500"/>
            </a:lvl5pPr>
            <a:lvl6pPr marL="1714586" indent="0">
              <a:buNone/>
              <a:defRPr sz="1500"/>
            </a:lvl6pPr>
            <a:lvl7pPr marL="2057503" indent="0">
              <a:buNone/>
              <a:defRPr sz="1500"/>
            </a:lvl7pPr>
            <a:lvl8pPr marL="2400420" indent="0">
              <a:buNone/>
              <a:defRPr sz="1500"/>
            </a:lvl8pPr>
            <a:lvl9pPr marL="2743337" indent="0">
              <a:buNone/>
              <a:defRPr sz="1500"/>
            </a:lvl9pPr>
          </a:lstStyle>
          <a:p>
            <a:r>
              <a:rPr lang="en-US" altLang="ko-KR" dirty="0"/>
              <a:t>Your Picture Here</a:t>
            </a:r>
            <a:endParaRPr lang="ko-KR" altLang="en-US" dirty="0"/>
          </a:p>
        </p:txBody>
      </p:sp>
      <p:sp>
        <p:nvSpPr>
          <p:cNvPr id="32" name="Picture Placeholder 2"/>
          <p:cNvSpPr>
            <a:spLocks noGrp="1"/>
          </p:cNvSpPr>
          <p:nvPr>
            <p:ph type="pic" idx="15" hasCustomPrompt="1"/>
          </p:nvPr>
        </p:nvSpPr>
        <p:spPr>
          <a:xfrm>
            <a:off x="858528" y="2695539"/>
            <a:ext cx="2161509" cy="2160240"/>
          </a:xfrm>
          <a:prstGeom prst="rect">
            <a:avLst/>
          </a:prstGeom>
          <a:solidFill>
            <a:schemeClr val="bg1">
              <a:lumMod val="95000"/>
            </a:schemeClr>
          </a:solidFill>
          <a:ln w="127000">
            <a:solidFill>
              <a:schemeClr val="bg1"/>
            </a:solidFill>
          </a:ln>
        </p:spPr>
        <p:txBody>
          <a:bodyPr anchor="ctr"/>
          <a:lstStyle>
            <a:lvl1pPr marL="0" indent="0" algn="ctr">
              <a:buNone/>
              <a:defRPr sz="900">
                <a:latin typeface="+mn-lt"/>
                <a:cs typeface="Arial" pitchFamily="34" charset="0"/>
              </a:defRPr>
            </a:lvl1pPr>
            <a:lvl2pPr marL="342917" indent="0">
              <a:buNone/>
              <a:defRPr sz="2100"/>
            </a:lvl2pPr>
            <a:lvl3pPr marL="685835" indent="0">
              <a:buNone/>
              <a:defRPr sz="1800"/>
            </a:lvl3pPr>
            <a:lvl4pPr marL="1028752" indent="0">
              <a:buNone/>
              <a:defRPr sz="1500"/>
            </a:lvl4pPr>
            <a:lvl5pPr marL="1371668" indent="0">
              <a:buNone/>
              <a:defRPr sz="1500"/>
            </a:lvl5pPr>
            <a:lvl6pPr marL="1714586" indent="0">
              <a:buNone/>
              <a:defRPr sz="1500"/>
            </a:lvl6pPr>
            <a:lvl7pPr marL="2057503" indent="0">
              <a:buNone/>
              <a:defRPr sz="1500"/>
            </a:lvl7pPr>
            <a:lvl8pPr marL="2400420" indent="0">
              <a:buNone/>
              <a:defRPr sz="1500"/>
            </a:lvl8pPr>
            <a:lvl9pPr marL="2743337" indent="0">
              <a:buNone/>
              <a:defRPr sz="1500"/>
            </a:lvl9pPr>
          </a:lstStyle>
          <a:p>
            <a:r>
              <a:rPr lang="en-US" altLang="ko-KR" dirty="0"/>
              <a:t>Your Picture Here</a:t>
            </a:r>
            <a:endParaRPr lang="ko-KR" altLang="en-US" dirty="0"/>
          </a:p>
        </p:txBody>
      </p:sp>
      <p:sp>
        <p:nvSpPr>
          <p:cNvPr id="33" name="Picture Placeholder 2"/>
          <p:cNvSpPr>
            <a:spLocks noGrp="1"/>
          </p:cNvSpPr>
          <p:nvPr>
            <p:ph type="pic" idx="16" hasCustomPrompt="1"/>
          </p:nvPr>
        </p:nvSpPr>
        <p:spPr>
          <a:xfrm>
            <a:off x="3628467" y="2695539"/>
            <a:ext cx="2161509" cy="2160240"/>
          </a:xfrm>
          <a:prstGeom prst="rect">
            <a:avLst/>
          </a:prstGeom>
          <a:solidFill>
            <a:schemeClr val="bg1">
              <a:lumMod val="95000"/>
            </a:schemeClr>
          </a:solidFill>
          <a:ln w="127000">
            <a:solidFill>
              <a:schemeClr val="bg1"/>
            </a:solidFill>
          </a:ln>
        </p:spPr>
        <p:txBody>
          <a:bodyPr anchor="ctr"/>
          <a:lstStyle>
            <a:lvl1pPr marL="0" indent="0" algn="ctr">
              <a:buNone/>
              <a:defRPr sz="900">
                <a:latin typeface="+mn-lt"/>
                <a:cs typeface="Arial" pitchFamily="34" charset="0"/>
              </a:defRPr>
            </a:lvl1pPr>
            <a:lvl2pPr marL="342917" indent="0">
              <a:buNone/>
              <a:defRPr sz="2100"/>
            </a:lvl2pPr>
            <a:lvl3pPr marL="685835" indent="0">
              <a:buNone/>
              <a:defRPr sz="1800"/>
            </a:lvl3pPr>
            <a:lvl4pPr marL="1028752" indent="0">
              <a:buNone/>
              <a:defRPr sz="1500"/>
            </a:lvl4pPr>
            <a:lvl5pPr marL="1371668" indent="0">
              <a:buNone/>
              <a:defRPr sz="1500"/>
            </a:lvl5pPr>
            <a:lvl6pPr marL="1714586" indent="0">
              <a:buNone/>
              <a:defRPr sz="1500"/>
            </a:lvl6pPr>
            <a:lvl7pPr marL="2057503" indent="0">
              <a:buNone/>
              <a:defRPr sz="1500"/>
            </a:lvl7pPr>
            <a:lvl8pPr marL="2400420" indent="0">
              <a:buNone/>
              <a:defRPr sz="1500"/>
            </a:lvl8pPr>
            <a:lvl9pPr marL="2743337" indent="0">
              <a:buNone/>
              <a:defRPr sz="1500"/>
            </a:lvl9pPr>
          </a:lstStyle>
          <a:p>
            <a:r>
              <a:rPr lang="en-US" altLang="ko-KR" dirty="0"/>
              <a:t>Your Picture Here</a:t>
            </a:r>
            <a:endParaRPr lang="ko-KR" altLang="en-US" dirty="0"/>
          </a:p>
        </p:txBody>
      </p:sp>
      <p:sp>
        <p:nvSpPr>
          <p:cNvPr id="34" name="Picture Placeholder 2"/>
          <p:cNvSpPr>
            <a:spLocks noGrp="1"/>
          </p:cNvSpPr>
          <p:nvPr>
            <p:ph type="pic" idx="17" hasCustomPrompt="1"/>
          </p:nvPr>
        </p:nvSpPr>
        <p:spPr>
          <a:xfrm>
            <a:off x="6398405" y="2695539"/>
            <a:ext cx="2161509" cy="2160240"/>
          </a:xfrm>
          <a:prstGeom prst="rect">
            <a:avLst/>
          </a:prstGeom>
          <a:solidFill>
            <a:schemeClr val="bg1">
              <a:lumMod val="95000"/>
            </a:schemeClr>
          </a:solidFill>
          <a:ln w="127000">
            <a:solidFill>
              <a:schemeClr val="bg1"/>
            </a:solidFill>
          </a:ln>
        </p:spPr>
        <p:txBody>
          <a:bodyPr anchor="ctr"/>
          <a:lstStyle>
            <a:lvl1pPr marL="0" indent="0" algn="ctr">
              <a:buNone/>
              <a:defRPr sz="900">
                <a:latin typeface="+mn-lt"/>
                <a:cs typeface="Arial" pitchFamily="34" charset="0"/>
              </a:defRPr>
            </a:lvl1pPr>
            <a:lvl2pPr marL="342917" indent="0">
              <a:buNone/>
              <a:defRPr sz="2100"/>
            </a:lvl2pPr>
            <a:lvl3pPr marL="685835" indent="0">
              <a:buNone/>
              <a:defRPr sz="1800"/>
            </a:lvl3pPr>
            <a:lvl4pPr marL="1028752" indent="0">
              <a:buNone/>
              <a:defRPr sz="1500"/>
            </a:lvl4pPr>
            <a:lvl5pPr marL="1371668" indent="0">
              <a:buNone/>
              <a:defRPr sz="1500"/>
            </a:lvl5pPr>
            <a:lvl6pPr marL="1714586" indent="0">
              <a:buNone/>
              <a:defRPr sz="1500"/>
            </a:lvl6pPr>
            <a:lvl7pPr marL="2057503" indent="0">
              <a:buNone/>
              <a:defRPr sz="1500"/>
            </a:lvl7pPr>
            <a:lvl8pPr marL="2400420" indent="0">
              <a:buNone/>
              <a:defRPr sz="1500"/>
            </a:lvl8pPr>
            <a:lvl9pPr marL="2743337" indent="0">
              <a:buNone/>
              <a:defRPr sz="1500"/>
            </a:lvl9pPr>
          </a:lstStyle>
          <a:p>
            <a:r>
              <a:rPr lang="en-US" altLang="ko-KR" dirty="0"/>
              <a:t>Your Picture Here</a:t>
            </a:r>
            <a:endParaRPr lang="ko-KR" altLang="en-US" dirty="0"/>
          </a:p>
        </p:txBody>
      </p:sp>
      <p:sp>
        <p:nvSpPr>
          <p:cNvPr id="56" name="Picture Placeholder 2"/>
          <p:cNvSpPr>
            <a:spLocks noGrp="1"/>
          </p:cNvSpPr>
          <p:nvPr>
            <p:ph type="pic" idx="18" hasCustomPrompt="1"/>
          </p:nvPr>
        </p:nvSpPr>
        <p:spPr>
          <a:xfrm>
            <a:off x="9168344" y="2695539"/>
            <a:ext cx="2161509" cy="2160240"/>
          </a:xfrm>
          <a:prstGeom prst="rect">
            <a:avLst/>
          </a:prstGeom>
          <a:solidFill>
            <a:schemeClr val="bg1">
              <a:lumMod val="95000"/>
            </a:schemeClr>
          </a:solidFill>
          <a:ln w="127000">
            <a:solidFill>
              <a:schemeClr val="bg1"/>
            </a:solidFill>
          </a:ln>
        </p:spPr>
        <p:txBody>
          <a:bodyPr anchor="ctr"/>
          <a:lstStyle>
            <a:lvl1pPr marL="0" indent="0" algn="ctr">
              <a:buNone/>
              <a:defRPr sz="900">
                <a:latin typeface="+mn-lt"/>
                <a:cs typeface="Arial" pitchFamily="34" charset="0"/>
              </a:defRPr>
            </a:lvl1pPr>
            <a:lvl2pPr marL="342917" indent="0">
              <a:buNone/>
              <a:defRPr sz="2100"/>
            </a:lvl2pPr>
            <a:lvl3pPr marL="685835" indent="0">
              <a:buNone/>
              <a:defRPr sz="1800"/>
            </a:lvl3pPr>
            <a:lvl4pPr marL="1028752" indent="0">
              <a:buNone/>
              <a:defRPr sz="1500"/>
            </a:lvl4pPr>
            <a:lvl5pPr marL="1371668" indent="0">
              <a:buNone/>
              <a:defRPr sz="1500"/>
            </a:lvl5pPr>
            <a:lvl6pPr marL="1714586" indent="0">
              <a:buNone/>
              <a:defRPr sz="1500"/>
            </a:lvl6pPr>
            <a:lvl7pPr marL="2057503" indent="0">
              <a:buNone/>
              <a:defRPr sz="1500"/>
            </a:lvl7pPr>
            <a:lvl8pPr marL="2400420" indent="0">
              <a:buNone/>
              <a:defRPr sz="1500"/>
            </a:lvl8pPr>
            <a:lvl9pPr marL="2743337" indent="0">
              <a:buNone/>
              <a:defRPr sz="1500"/>
            </a:lvl9pPr>
          </a:lstStyle>
          <a:p>
            <a:r>
              <a:rPr lang="en-US" altLang="ko-KR" dirty="0"/>
              <a:t>Your Picture Here</a:t>
            </a:r>
            <a:endParaRPr lang="ko-KR" altLang="en-US" dirty="0"/>
          </a:p>
        </p:txBody>
      </p:sp>
    </p:spTree>
    <p:extLst>
      <p:ext uri="{BB962C8B-B14F-4D97-AF65-F5344CB8AC3E}">
        <p14:creationId xmlns="" xmlns:p14="http://schemas.microsoft.com/office/powerpoint/2010/main" val="330352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IMAGE AND CONTENTS LAYOUT_18">
    <p:spTree>
      <p:nvGrpSpPr>
        <p:cNvPr id="1" name=""/>
        <p:cNvGrpSpPr/>
        <p:nvPr/>
      </p:nvGrpSpPr>
      <p:grpSpPr>
        <a:xfrm>
          <a:off x="0" y="0"/>
          <a:ext cx="0" cy="0"/>
          <a:chOff x="0" y="0"/>
          <a:chExt cx="0" cy="0"/>
        </a:xfrm>
      </p:grpSpPr>
      <p:sp>
        <p:nvSpPr>
          <p:cNvPr id="7" name="그림 개체 틀 2"/>
          <p:cNvSpPr>
            <a:spLocks noGrp="1"/>
          </p:cNvSpPr>
          <p:nvPr>
            <p:ph type="pic" sz="quarter" idx="46" hasCustomPrompt="1"/>
          </p:nvPr>
        </p:nvSpPr>
        <p:spPr>
          <a:xfrm>
            <a:off x="729575" y="1515300"/>
            <a:ext cx="3300639" cy="4780173"/>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9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12" name="그림 개체 틀 2"/>
          <p:cNvSpPr>
            <a:spLocks noGrp="1"/>
          </p:cNvSpPr>
          <p:nvPr>
            <p:ph type="pic" sz="quarter" idx="58" hasCustomPrompt="1"/>
          </p:nvPr>
        </p:nvSpPr>
        <p:spPr>
          <a:xfrm>
            <a:off x="8212093" y="1515300"/>
            <a:ext cx="3300639" cy="4780173"/>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9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9" name="제목 1">
            <a:extLst>
              <a:ext uri="{FF2B5EF4-FFF2-40B4-BE49-F238E27FC236}">
                <a16:creationId xmlns="" xmlns:a16="http://schemas.microsoft.com/office/drawing/2014/main" id="{AE1361B6-8316-4AC7-8C5C-5371D9A5B6D9}"/>
              </a:ext>
            </a:extLst>
          </p:cNvPr>
          <p:cNvSpPr>
            <a:spLocks noGrp="1"/>
          </p:cNvSpPr>
          <p:nvPr>
            <p:ph type="title" hasCustomPrompt="1"/>
          </p:nvPr>
        </p:nvSpPr>
        <p:spPr>
          <a:xfrm>
            <a:off x="0" y="260648"/>
            <a:ext cx="12192000" cy="801798"/>
          </a:xfrm>
          <a:prstGeom prst="rect">
            <a:avLst/>
          </a:prstGeom>
        </p:spPr>
        <p:txBody>
          <a:bodyPr anchor="ctr">
            <a:noAutofit/>
          </a:bodyPr>
          <a:lstStyle>
            <a:lvl1pPr algn="ctr">
              <a:defRPr sz="4050" b="0" baseline="0">
                <a:solidFill>
                  <a:schemeClr val="tx1">
                    <a:lumMod val="75000"/>
                    <a:lumOff val="25000"/>
                  </a:schemeClr>
                </a:solidFill>
              </a:defRPr>
            </a:lvl1pPr>
          </a:lstStyle>
          <a:p>
            <a:r>
              <a:rPr lang="en-US" altLang="ko-KR" dirty="0"/>
              <a:t>BASIC LAYOUT</a:t>
            </a:r>
            <a:endParaRPr lang="ko-KR" altLang="en-US" dirty="0"/>
          </a:p>
        </p:txBody>
      </p:sp>
    </p:spTree>
    <p:extLst>
      <p:ext uri="{BB962C8B-B14F-4D97-AF65-F5344CB8AC3E}">
        <p14:creationId xmlns="" xmlns:p14="http://schemas.microsoft.com/office/powerpoint/2010/main" val="3748612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PNG sets layou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30" y="332484"/>
            <a:ext cx="11573197" cy="724247"/>
          </a:xfrm>
          <a:prstGeom prst="rect">
            <a:avLst/>
          </a:prstGeom>
        </p:spPr>
        <p:txBody>
          <a:bodyPr anchor="ctr"/>
          <a:lstStyle>
            <a:lvl1pPr marL="0" indent="0" algn="ctr">
              <a:buNone/>
              <a:defRPr sz="4050" b="0" baseline="0">
                <a:solidFill>
                  <a:schemeClr val="tx1">
                    <a:lumMod val="85000"/>
                    <a:lumOff val="15000"/>
                  </a:schemeClr>
                </a:solidFill>
                <a:latin typeface="+mj-lt"/>
                <a:cs typeface="Arial" pitchFamily="34" charset="0"/>
              </a:defRPr>
            </a:lvl1pPr>
          </a:lstStyle>
          <a:p>
            <a:pPr lvl="0"/>
            <a:r>
              <a:rPr lang="en-US" altLang="ko-KR" dirty="0"/>
              <a:t>PNG &amp; Shapes Layout</a:t>
            </a:r>
          </a:p>
        </p:txBody>
      </p:sp>
    </p:spTree>
    <p:extLst>
      <p:ext uri="{BB962C8B-B14F-4D97-AF65-F5344CB8AC3E}">
        <p14:creationId xmlns="" xmlns:p14="http://schemas.microsoft.com/office/powerpoint/2010/main" val="3489078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Icon sets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30" y="123478"/>
            <a:ext cx="11573197" cy="724247"/>
          </a:xfrm>
          <a:prstGeom prst="rect">
            <a:avLst/>
          </a:prstGeom>
        </p:spPr>
        <p:txBody>
          <a:bodyPr anchor="ctr"/>
          <a:lstStyle>
            <a:lvl1pPr marL="0" indent="0" algn="ctr">
              <a:buNone/>
              <a:defRPr sz="4050" b="0" baseline="0">
                <a:solidFill>
                  <a:schemeClr val="tx1">
                    <a:lumMod val="85000"/>
                    <a:lumOff val="15000"/>
                  </a:schemeClr>
                </a:solidFill>
                <a:latin typeface="+mj-lt"/>
                <a:cs typeface="Arial" pitchFamily="34" charset="0"/>
              </a:defRPr>
            </a:lvl1pPr>
          </a:lstStyle>
          <a:p>
            <a:pPr lvl="0"/>
            <a:r>
              <a:rPr lang="en-US" altLang="ko-KR" dirty="0"/>
              <a:t>Icon Sets Layout</a:t>
            </a:r>
          </a:p>
        </p:txBody>
      </p:sp>
      <p:sp>
        <p:nvSpPr>
          <p:cNvPr id="3" name="Rounded Rectangle 2"/>
          <p:cNvSpPr/>
          <p:nvPr userDrawn="1"/>
        </p:nvSpPr>
        <p:spPr>
          <a:xfrm>
            <a:off x="354011" y="1131592"/>
            <a:ext cx="3560767" cy="5402561"/>
          </a:xfrm>
          <a:prstGeom prst="roundRect">
            <a:avLst>
              <a:gd name="adj" fmla="val 39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013"/>
          </a:p>
        </p:txBody>
      </p:sp>
      <p:sp>
        <p:nvSpPr>
          <p:cNvPr id="4" name="Rounded Rectangle 3"/>
          <p:cNvSpPr/>
          <p:nvPr userDrawn="1"/>
        </p:nvSpPr>
        <p:spPr>
          <a:xfrm>
            <a:off x="531934" y="1347500"/>
            <a:ext cx="153868" cy="5015200"/>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013">
              <a:solidFill>
                <a:schemeClr val="bg1"/>
              </a:solidFill>
            </a:endParaRPr>
          </a:p>
        </p:txBody>
      </p:sp>
      <p:sp>
        <p:nvSpPr>
          <p:cNvPr id="5" name="Half Frame 4"/>
          <p:cNvSpPr/>
          <p:nvPr userDrawn="1"/>
        </p:nvSpPr>
        <p:spPr>
          <a:xfrm rot="5400000">
            <a:off x="3057178" y="1276654"/>
            <a:ext cx="685849" cy="685148"/>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013">
              <a:solidFill>
                <a:schemeClr val="tx1">
                  <a:lumMod val="85000"/>
                  <a:lumOff val="15000"/>
                </a:schemeClr>
              </a:solidFill>
            </a:endParaRPr>
          </a:p>
        </p:txBody>
      </p:sp>
      <p:sp>
        <p:nvSpPr>
          <p:cNvPr id="58" name="TextBox 57">
            <a:extLst>
              <a:ext uri="{FF2B5EF4-FFF2-40B4-BE49-F238E27FC236}">
                <a16:creationId xmlns="" xmlns:a16="http://schemas.microsoft.com/office/drawing/2014/main" id="{5644E8BB-F13A-4AE0-889E-633DE4143787}"/>
              </a:ext>
            </a:extLst>
          </p:cNvPr>
          <p:cNvSpPr txBox="1"/>
          <p:nvPr userDrawn="1"/>
        </p:nvSpPr>
        <p:spPr>
          <a:xfrm>
            <a:off x="711704" y="1691075"/>
            <a:ext cx="2232248" cy="415498"/>
          </a:xfrm>
          <a:prstGeom prst="rect">
            <a:avLst/>
          </a:prstGeom>
          <a:noFill/>
        </p:spPr>
        <p:txBody>
          <a:bodyPr wrap="square" rtlCol="0" anchor="ctr">
            <a:spAutoFit/>
          </a:bodyPr>
          <a:lstStyle/>
          <a:p>
            <a:r>
              <a:rPr lang="en-US" altLang="ko-KR" sz="1050" b="1" dirty="0">
                <a:solidFill>
                  <a:schemeClr val="bg1"/>
                </a:solidFill>
                <a:latin typeface="Arial" pitchFamily="34" charset="0"/>
                <a:cs typeface="Arial" pitchFamily="34" charset="0"/>
              </a:rPr>
              <a:t>You can Resize without losing quality</a:t>
            </a:r>
            <a:endParaRPr lang="ko-KR" altLang="en-US" sz="1050" b="1" dirty="0">
              <a:solidFill>
                <a:schemeClr val="bg1"/>
              </a:solidFill>
              <a:latin typeface="Arial" pitchFamily="34" charset="0"/>
              <a:cs typeface="Arial" pitchFamily="34" charset="0"/>
            </a:endParaRPr>
          </a:p>
        </p:txBody>
      </p:sp>
      <p:sp>
        <p:nvSpPr>
          <p:cNvPr id="59" name="TextBox 58">
            <a:extLst>
              <a:ext uri="{FF2B5EF4-FFF2-40B4-BE49-F238E27FC236}">
                <a16:creationId xmlns="" xmlns:a16="http://schemas.microsoft.com/office/drawing/2014/main" id="{F2CE2B8B-ED32-491A-95B2-D28904BC432C}"/>
              </a:ext>
            </a:extLst>
          </p:cNvPr>
          <p:cNvSpPr txBox="1"/>
          <p:nvPr userDrawn="1"/>
        </p:nvSpPr>
        <p:spPr>
          <a:xfrm>
            <a:off x="711704" y="2289047"/>
            <a:ext cx="2232248" cy="415498"/>
          </a:xfrm>
          <a:prstGeom prst="rect">
            <a:avLst/>
          </a:prstGeom>
          <a:noFill/>
        </p:spPr>
        <p:txBody>
          <a:bodyPr wrap="square" rtlCol="0" anchor="ctr">
            <a:spAutoFit/>
          </a:bodyPr>
          <a:lstStyle/>
          <a:p>
            <a:r>
              <a:rPr lang="en-US" altLang="ko-KR" sz="1050" b="1" dirty="0">
                <a:solidFill>
                  <a:schemeClr val="bg1"/>
                </a:solidFill>
                <a:latin typeface="Arial" pitchFamily="34" charset="0"/>
                <a:cs typeface="Arial" pitchFamily="34" charset="0"/>
              </a:rPr>
              <a:t>You can Change Fill Color &amp;</a:t>
            </a:r>
          </a:p>
          <a:p>
            <a:r>
              <a:rPr lang="en-US" altLang="ko-KR" sz="1050" b="1" dirty="0">
                <a:solidFill>
                  <a:schemeClr val="bg1"/>
                </a:solidFill>
                <a:latin typeface="Arial" pitchFamily="34" charset="0"/>
                <a:cs typeface="Arial" pitchFamily="34" charset="0"/>
              </a:rPr>
              <a:t>Line Color</a:t>
            </a:r>
            <a:endParaRPr lang="ko-KR" altLang="en-US" sz="1050" b="1" dirty="0">
              <a:solidFill>
                <a:schemeClr val="bg1"/>
              </a:solidFill>
              <a:latin typeface="Arial" pitchFamily="34" charset="0"/>
              <a:cs typeface="Arial" pitchFamily="34" charset="0"/>
            </a:endParaRPr>
          </a:p>
        </p:txBody>
      </p:sp>
      <p:sp>
        <p:nvSpPr>
          <p:cNvPr id="60" name="TextBox 59">
            <a:extLst>
              <a:ext uri="{FF2B5EF4-FFF2-40B4-BE49-F238E27FC236}">
                <a16:creationId xmlns="" xmlns:a16="http://schemas.microsoft.com/office/drawing/2014/main" id="{962A52DF-2523-4479-BFA3-B5ACE9887E1C}"/>
              </a:ext>
            </a:extLst>
          </p:cNvPr>
          <p:cNvSpPr txBox="1"/>
          <p:nvPr userDrawn="1"/>
        </p:nvSpPr>
        <p:spPr>
          <a:xfrm>
            <a:off x="721229" y="5835368"/>
            <a:ext cx="2232000" cy="253916"/>
          </a:xfrm>
          <a:prstGeom prst="rect">
            <a:avLst/>
          </a:prstGeom>
          <a:noFill/>
        </p:spPr>
        <p:txBody>
          <a:bodyPr wrap="square" rtlCol="0" anchor="ctr">
            <a:spAutoFit/>
          </a:bodyPr>
          <a:lstStyle/>
          <a:p>
            <a:r>
              <a:rPr lang="en-US" altLang="ko-KR" sz="1050" dirty="0">
                <a:solidFill>
                  <a:schemeClr val="bg1"/>
                </a:solidFill>
                <a:latin typeface="Arial" pitchFamily="34" charset="0"/>
                <a:cs typeface="Arial" pitchFamily="34" charset="0"/>
              </a:rPr>
              <a:t>www.allppt.com</a:t>
            </a:r>
            <a:endParaRPr lang="ko-KR" altLang="en-US" sz="1050" dirty="0">
              <a:solidFill>
                <a:schemeClr val="bg1"/>
              </a:solidFill>
              <a:latin typeface="Arial" pitchFamily="34" charset="0"/>
              <a:cs typeface="Arial" pitchFamily="34" charset="0"/>
            </a:endParaRPr>
          </a:p>
        </p:txBody>
      </p:sp>
      <p:sp>
        <p:nvSpPr>
          <p:cNvPr id="61" name="TextBox 60">
            <a:extLst>
              <a:ext uri="{FF2B5EF4-FFF2-40B4-BE49-F238E27FC236}">
                <a16:creationId xmlns="" xmlns:a16="http://schemas.microsoft.com/office/drawing/2014/main" id="{BAAC314F-E96A-4408-95DE-A70E9ED054AF}"/>
              </a:ext>
            </a:extLst>
          </p:cNvPr>
          <p:cNvSpPr txBox="1"/>
          <p:nvPr userDrawn="1"/>
        </p:nvSpPr>
        <p:spPr>
          <a:xfrm>
            <a:off x="721229" y="4773490"/>
            <a:ext cx="2717296" cy="738664"/>
          </a:xfrm>
          <a:prstGeom prst="rect">
            <a:avLst/>
          </a:prstGeom>
          <a:noFill/>
        </p:spPr>
        <p:txBody>
          <a:bodyPr wrap="square" rtlCol="0" anchor="ctr">
            <a:spAutoFit/>
          </a:bodyPr>
          <a:lstStyle/>
          <a:p>
            <a:r>
              <a:rPr lang="en-US" altLang="ko-KR" sz="2100" b="1" dirty="0">
                <a:solidFill>
                  <a:schemeClr val="bg1"/>
                </a:solidFill>
                <a:latin typeface="+mn-lt"/>
                <a:ea typeface="+mn-ea"/>
                <a:cs typeface="Arial" pitchFamily="34" charset="0"/>
              </a:rPr>
              <a:t>FREE </a:t>
            </a:r>
          </a:p>
          <a:p>
            <a:r>
              <a:rPr lang="en-US" altLang="ko-KR" sz="2100" b="1" dirty="0">
                <a:solidFill>
                  <a:schemeClr val="bg1"/>
                </a:solidFill>
                <a:latin typeface="+mn-lt"/>
                <a:ea typeface="+mn-ea"/>
                <a:cs typeface="Arial" pitchFamily="34" charset="0"/>
              </a:rPr>
              <a:t>PPT TEMPLATES</a:t>
            </a:r>
          </a:p>
        </p:txBody>
      </p:sp>
    </p:spTree>
    <p:extLst>
      <p:ext uri="{BB962C8B-B14F-4D97-AF65-F5344CB8AC3E}">
        <p14:creationId xmlns="" xmlns:p14="http://schemas.microsoft.com/office/powerpoint/2010/main" val="2852074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1_Images &amp; Contents">
    <p:spTree>
      <p:nvGrpSpPr>
        <p:cNvPr id="1" name=""/>
        <p:cNvGrpSpPr/>
        <p:nvPr/>
      </p:nvGrpSpPr>
      <p:grpSpPr>
        <a:xfrm>
          <a:off x="0" y="0"/>
          <a:ext cx="0" cy="0"/>
          <a:chOff x="0" y="0"/>
          <a:chExt cx="0" cy="0"/>
        </a:xfrm>
      </p:grpSpPr>
      <p:sp>
        <p:nvSpPr>
          <p:cNvPr id="21" name="자유형: 도형 20">
            <a:extLst>
              <a:ext uri="{FF2B5EF4-FFF2-40B4-BE49-F238E27FC236}">
                <a16:creationId xmlns="" xmlns:a16="http://schemas.microsoft.com/office/drawing/2014/main" id="{A1DEFAEA-9F02-4B9F-ACC6-353AF6C3EFFF}"/>
              </a:ext>
            </a:extLst>
          </p:cNvPr>
          <p:cNvSpPr>
            <a:spLocks noGrp="1"/>
          </p:cNvSpPr>
          <p:nvPr>
            <p:ph type="pic" sz="quarter" idx="11" hasCustomPrompt="1"/>
          </p:nvPr>
        </p:nvSpPr>
        <p:spPr>
          <a:xfrm>
            <a:off x="8155573" y="296101"/>
            <a:ext cx="3644539"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685835" rtl="0" eaLnBrk="1" fontAlgn="auto" latinLnBrk="1" hangingPunct="1">
              <a:lnSpc>
                <a:spcPct val="90000"/>
              </a:lnSpc>
              <a:spcBef>
                <a:spcPts val="750"/>
              </a:spcBef>
              <a:spcAft>
                <a:spcPts val="0"/>
              </a:spcAft>
              <a:buClrTx/>
              <a:buSzTx/>
              <a:buFontTx/>
              <a:buNone/>
              <a:tabLst/>
              <a:defRPr sz="900"/>
            </a:lvl1pPr>
          </a:lstStyle>
          <a:p>
            <a:r>
              <a:rPr lang="en-US" altLang="ko-KR" dirty="0"/>
              <a:t>Your Picture Here</a:t>
            </a:r>
            <a:endParaRPr lang="ko-KR" altLang="en-US" dirty="0"/>
          </a:p>
        </p:txBody>
      </p:sp>
      <p:sp>
        <p:nvSpPr>
          <p:cNvPr id="22" name="자유형: 도형 21">
            <a:extLst>
              <a:ext uri="{FF2B5EF4-FFF2-40B4-BE49-F238E27FC236}">
                <a16:creationId xmlns="" xmlns:a16="http://schemas.microsoft.com/office/drawing/2014/main" id="{03515A44-D3E9-44BA-B3D4-43ECDBD5159D}"/>
              </a:ext>
            </a:extLst>
          </p:cNvPr>
          <p:cNvSpPr>
            <a:spLocks noGrp="1"/>
          </p:cNvSpPr>
          <p:nvPr>
            <p:ph type="pic" sz="quarter" idx="12" hasCustomPrompt="1"/>
          </p:nvPr>
        </p:nvSpPr>
        <p:spPr>
          <a:xfrm>
            <a:off x="8155573" y="2891256"/>
            <a:ext cx="3644539"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685835" rtl="0" eaLnBrk="1" fontAlgn="auto" latinLnBrk="1" hangingPunct="1">
              <a:lnSpc>
                <a:spcPct val="90000"/>
              </a:lnSpc>
              <a:spcBef>
                <a:spcPts val="750"/>
              </a:spcBef>
              <a:spcAft>
                <a:spcPts val="0"/>
              </a:spcAft>
              <a:buClrTx/>
              <a:buSzTx/>
              <a:buFontTx/>
              <a:buNone/>
              <a:tabLst/>
              <a:defRPr sz="900"/>
            </a:lvl1pPr>
          </a:lstStyle>
          <a:p>
            <a:r>
              <a:rPr lang="en-US" altLang="ko-KR" dirty="0"/>
              <a:t>Your Picture Here</a:t>
            </a:r>
            <a:endParaRPr lang="ko-KR" altLang="en-US" dirty="0"/>
          </a:p>
        </p:txBody>
      </p:sp>
      <p:sp>
        <p:nvSpPr>
          <p:cNvPr id="23" name="자유형: 도형 22">
            <a:extLst>
              <a:ext uri="{FF2B5EF4-FFF2-40B4-BE49-F238E27FC236}">
                <a16:creationId xmlns="" xmlns:a16="http://schemas.microsoft.com/office/drawing/2014/main" id="{5CED0A4D-1B43-4F94-A1B2-796349C976DE}"/>
              </a:ext>
            </a:extLst>
          </p:cNvPr>
          <p:cNvSpPr>
            <a:spLocks noGrp="1"/>
          </p:cNvSpPr>
          <p:nvPr>
            <p:ph type="pic" sz="quarter" idx="13" hasCustomPrompt="1"/>
          </p:nvPr>
        </p:nvSpPr>
        <p:spPr>
          <a:xfrm>
            <a:off x="5551709" y="2891256"/>
            <a:ext cx="3644539"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685835" rtl="0" eaLnBrk="1" fontAlgn="auto" latinLnBrk="1" hangingPunct="1">
              <a:lnSpc>
                <a:spcPct val="90000"/>
              </a:lnSpc>
              <a:spcBef>
                <a:spcPts val="750"/>
              </a:spcBef>
              <a:spcAft>
                <a:spcPts val="0"/>
              </a:spcAft>
              <a:buClrTx/>
              <a:buSzTx/>
              <a:buFontTx/>
              <a:buNone/>
              <a:tabLst/>
              <a:defRPr sz="900"/>
            </a:lvl1pPr>
          </a:lstStyle>
          <a:p>
            <a:r>
              <a:rPr lang="en-US" altLang="ko-KR" dirty="0"/>
              <a:t>Your Picture Here</a:t>
            </a:r>
            <a:endParaRPr lang="ko-KR" altLang="en-US" dirty="0"/>
          </a:p>
        </p:txBody>
      </p:sp>
      <p:sp>
        <p:nvSpPr>
          <p:cNvPr id="20" name="자유형: 도형 19">
            <a:extLst>
              <a:ext uri="{FF2B5EF4-FFF2-40B4-BE49-F238E27FC236}">
                <a16:creationId xmlns="" xmlns:a16="http://schemas.microsoft.com/office/drawing/2014/main" id="{1D5AFB38-0AC4-4043-A23A-C86F3145AE10}"/>
              </a:ext>
            </a:extLst>
          </p:cNvPr>
          <p:cNvSpPr>
            <a:spLocks noGrp="1"/>
          </p:cNvSpPr>
          <p:nvPr>
            <p:ph type="pic" sz="quarter" idx="10" hasCustomPrompt="1"/>
          </p:nvPr>
        </p:nvSpPr>
        <p:spPr>
          <a:xfrm>
            <a:off x="5551709" y="296101"/>
            <a:ext cx="3644539" cy="3666309"/>
          </a:xfrm>
          <a:custGeom>
            <a:avLst/>
            <a:gdLst>
              <a:gd name="connsiteX0" fmla="*/ 1171303 w 3644538"/>
              <a:gd name="connsiteY0" fmla="*/ 1323703 h 3666309"/>
              <a:gd name="connsiteX1" fmla="*/ 2342606 w 3644538"/>
              <a:gd name="connsiteY1" fmla="*/ 2495006 h 3666309"/>
              <a:gd name="connsiteX2" fmla="*/ 1171303 w 3644538"/>
              <a:gd name="connsiteY2" fmla="*/ 3666309 h 3666309"/>
              <a:gd name="connsiteX3" fmla="*/ 0 w 3644538"/>
              <a:gd name="connsiteY3" fmla="*/ 2495006 h 3666309"/>
              <a:gd name="connsiteX4" fmla="*/ 2473235 w 3644538"/>
              <a:gd name="connsiteY4" fmla="*/ 0 h 3666309"/>
              <a:gd name="connsiteX5" fmla="*/ 3644538 w 3644538"/>
              <a:gd name="connsiteY5" fmla="*/ 1171303 h 3666309"/>
              <a:gd name="connsiteX6" fmla="*/ 2473235 w 3644538"/>
              <a:gd name="connsiteY6" fmla="*/ 2342606 h 3666309"/>
              <a:gd name="connsiteX7" fmla="*/ 1301932 w 3644538"/>
              <a:gd name="connsiteY7" fmla="*/ 1171303 h 3666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4538" h="3666309">
                <a:moveTo>
                  <a:pt x="1171303" y="1323703"/>
                </a:moveTo>
                <a:lnTo>
                  <a:pt x="2342606" y="2495006"/>
                </a:lnTo>
                <a:lnTo>
                  <a:pt x="1171303" y="3666309"/>
                </a:lnTo>
                <a:lnTo>
                  <a:pt x="0" y="2495006"/>
                </a:lnTo>
                <a:close/>
                <a:moveTo>
                  <a:pt x="2473235" y="0"/>
                </a:moveTo>
                <a:lnTo>
                  <a:pt x="3644538" y="1171303"/>
                </a:lnTo>
                <a:lnTo>
                  <a:pt x="2473235" y="2342606"/>
                </a:lnTo>
                <a:lnTo>
                  <a:pt x="1301932" y="1171303"/>
                </a:lnTo>
                <a:close/>
              </a:path>
            </a:pathLst>
          </a:custGeom>
          <a:solidFill>
            <a:schemeClr val="bg1">
              <a:lumMod val="95000"/>
            </a:schemeClr>
          </a:solidFill>
          <a:effectLst/>
        </p:spPr>
        <p:txBody>
          <a:bodyPr wrap="square" anchor="ctr">
            <a:noAutofit/>
          </a:bodyPr>
          <a:lstStyle>
            <a:lvl1pPr marL="0" marR="0" indent="0" algn="ctr" defTabSz="685835" rtl="0" eaLnBrk="1" fontAlgn="auto" latinLnBrk="1" hangingPunct="1">
              <a:lnSpc>
                <a:spcPct val="90000"/>
              </a:lnSpc>
              <a:spcBef>
                <a:spcPts val="750"/>
              </a:spcBef>
              <a:spcAft>
                <a:spcPts val="0"/>
              </a:spcAft>
              <a:buClrTx/>
              <a:buSzTx/>
              <a:buFontTx/>
              <a:buNone/>
              <a:tabLst/>
              <a:defRPr sz="900"/>
            </a:lvl1pPr>
          </a:lstStyle>
          <a:p>
            <a:r>
              <a:rPr lang="en-US" altLang="ko-KR" dirty="0"/>
              <a:t>Your Picture Here</a:t>
            </a:r>
            <a:endParaRPr lang="ko-KR" altLang="en-US" dirty="0"/>
          </a:p>
        </p:txBody>
      </p:sp>
    </p:spTree>
    <p:extLst>
      <p:ext uri="{BB962C8B-B14F-4D97-AF65-F5344CB8AC3E}">
        <p14:creationId xmlns="" xmlns:p14="http://schemas.microsoft.com/office/powerpoint/2010/main" val="36255723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6_Images &amp; Contents">
    <p:spTree>
      <p:nvGrpSpPr>
        <p:cNvPr id="1" name=""/>
        <p:cNvGrpSpPr/>
        <p:nvPr/>
      </p:nvGrpSpPr>
      <p:grpSpPr>
        <a:xfrm>
          <a:off x="0" y="0"/>
          <a:ext cx="0" cy="0"/>
          <a:chOff x="0" y="0"/>
          <a:chExt cx="0" cy="0"/>
        </a:xfrm>
      </p:grpSpPr>
      <p:sp>
        <p:nvSpPr>
          <p:cNvPr id="24" name="그림 개체 틀 23">
            <a:extLst>
              <a:ext uri="{FF2B5EF4-FFF2-40B4-BE49-F238E27FC236}">
                <a16:creationId xmlns="" xmlns:a16="http://schemas.microsoft.com/office/drawing/2014/main" id="{ADD85E6C-2694-4BB6-B396-E6F812C0190B}"/>
              </a:ext>
            </a:extLst>
          </p:cNvPr>
          <p:cNvSpPr>
            <a:spLocks noGrp="1"/>
          </p:cNvSpPr>
          <p:nvPr>
            <p:ph type="pic" sz="quarter" idx="10" hasCustomPrompt="1"/>
          </p:nvPr>
        </p:nvSpPr>
        <p:spPr>
          <a:xfrm>
            <a:off x="5" y="3255651"/>
            <a:ext cx="11904055" cy="3602353"/>
          </a:xfrm>
          <a:custGeom>
            <a:avLst/>
            <a:gdLst>
              <a:gd name="connsiteX0" fmla="*/ 11582341 w 11904055"/>
              <a:gd name="connsiteY0" fmla="*/ 2503750 h 3602353"/>
              <a:gd name="connsiteX1" fmla="*/ 11769730 w 11904055"/>
              <a:gd name="connsiteY1" fmla="*/ 2573468 h 3602353"/>
              <a:gd name="connsiteX2" fmla="*/ 11833752 w 11904055"/>
              <a:gd name="connsiteY2" fmla="*/ 3052873 h 3602353"/>
              <a:gd name="connsiteX3" fmla="*/ 11413744 w 11904055"/>
              <a:gd name="connsiteY3" fmla="*/ 3602352 h 3602353"/>
              <a:gd name="connsiteX4" fmla="*/ 10552808 w 11904055"/>
              <a:gd name="connsiteY4" fmla="*/ 3602352 h 3602353"/>
              <a:gd name="connsiteX5" fmla="*/ 11290325 w 11904055"/>
              <a:gd name="connsiteY5" fmla="*/ 2637490 h 3602353"/>
              <a:gd name="connsiteX6" fmla="*/ 11582341 w 11904055"/>
              <a:gd name="connsiteY6" fmla="*/ 2503750 h 3602353"/>
              <a:gd name="connsiteX7" fmla="*/ 10782012 w 11904055"/>
              <a:gd name="connsiteY7" fmla="*/ 2174396 h 3602353"/>
              <a:gd name="connsiteX8" fmla="*/ 10969399 w 11904055"/>
              <a:gd name="connsiteY8" fmla="*/ 2244113 h 3602353"/>
              <a:gd name="connsiteX9" fmla="*/ 11033422 w 11904055"/>
              <a:gd name="connsiteY9" fmla="*/ 2723518 h 3602353"/>
              <a:gd name="connsiteX10" fmla="*/ 10361662 w 11904055"/>
              <a:gd name="connsiteY10" fmla="*/ 3602352 h 3602353"/>
              <a:gd name="connsiteX11" fmla="*/ 9500727 w 11904055"/>
              <a:gd name="connsiteY11" fmla="*/ 3602352 h 3602353"/>
              <a:gd name="connsiteX12" fmla="*/ 10489995 w 11904055"/>
              <a:gd name="connsiteY12" fmla="*/ 2308135 h 3602353"/>
              <a:gd name="connsiteX13" fmla="*/ 10782012 w 11904055"/>
              <a:gd name="connsiteY13" fmla="*/ 2174396 h 3602353"/>
              <a:gd name="connsiteX14" fmla="*/ 1691966 w 11904055"/>
              <a:gd name="connsiteY14" fmla="*/ 1637118 h 3602353"/>
              <a:gd name="connsiteX15" fmla="*/ 1879354 w 11904055"/>
              <a:gd name="connsiteY15" fmla="*/ 1706836 h 3602353"/>
              <a:gd name="connsiteX16" fmla="*/ 1943376 w 11904055"/>
              <a:gd name="connsiteY16" fmla="*/ 2186241 h 3602353"/>
              <a:gd name="connsiteX17" fmla="*/ 860935 w 11904055"/>
              <a:gd name="connsiteY17" fmla="*/ 3602352 h 3602353"/>
              <a:gd name="connsiteX18" fmla="*/ 0 w 11904055"/>
              <a:gd name="connsiteY18" fmla="*/ 3602352 h 3602353"/>
              <a:gd name="connsiteX19" fmla="*/ 0 w 11904055"/>
              <a:gd name="connsiteY19" fmla="*/ 3602351 h 3602353"/>
              <a:gd name="connsiteX20" fmla="*/ 1399949 w 11904055"/>
              <a:gd name="connsiteY20" fmla="*/ 1770858 h 3602353"/>
              <a:gd name="connsiteX21" fmla="*/ 1691966 w 11904055"/>
              <a:gd name="connsiteY21" fmla="*/ 1637118 h 3602353"/>
              <a:gd name="connsiteX22" fmla="*/ 8108140 w 11904055"/>
              <a:gd name="connsiteY22" fmla="*/ 1412767 h 3602353"/>
              <a:gd name="connsiteX23" fmla="*/ 8295528 w 11904055"/>
              <a:gd name="connsiteY23" fmla="*/ 1482484 h 3602353"/>
              <a:gd name="connsiteX24" fmla="*/ 8359550 w 11904055"/>
              <a:gd name="connsiteY24" fmla="*/ 1961890 h 3602353"/>
              <a:gd name="connsiteX25" fmla="*/ 7105620 w 11904055"/>
              <a:gd name="connsiteY25" fmla="*/ 3602352 h 3602353"/>
              <a:gd name="connsiteX26" fmla="*/ 6244685 w 11904055"/>
              <a:gd name="connsiteY26" fmla="*/ 3602352 h 3602353"/>
              <a:gd name="connsiteX27" fmla="*/ 7816123 w 11904055"/>
              <a:gd name="connsiteY27" fmla="*/ 1546506 h 3602353"/>
              <a:gd name="connsiteX28" fmla="*/ 8108140 w 11904055"/>
              <a:gd name="connsiteY28" fmla="*/ 1412767 h 3602353"/>
              <a:gd name="connsiteX29" fmla="*/ 9385014 w 11904055"/>
              <a:gd name="connsiteY29" fmla="*/ 1161427 h 3602353"/>
              <a:gd name="connsiteX30" fmla="*/ 9572402 w 11904055"/>
              <a:gd name="connsiteY30" fmla="*/ 1231145 h 3602353"/>
              <a:gd name="connsiteX31" fmla="*/ 9636423 w 11904055"/>
              <a:gd name="connsiteY31" fmla="*/ 1710549 h 3602353"/>
              <a:gd name="connsiteX32" fmla="*/ 8190375 w 11904055"/>
              <a:gd name="connsiteY32" fmla="*/ 3602352 h 3602353"/>
              <a:gd name="connsiteX33" fmla="*/ 7329441 w 11904055"/>
              <a:gd name="connsiteY33" fmla="*/ 3602352 h 3602353"/>
              <a:gd name="connsiteX34" fmla="*/ 9092997 w 11904055"/>
              <a:gd name="connsiteY34" fmla="*/ 1295167 h 3602353"/>
              <a:gd name="connsiteX35" fmla="*/ 9385014 w 11904055"/>
              <a:gd name="connsiteY35" fmla="*/ 1161427 h 3602353"/>
              <a:gd name="connsiteX36" fmla="*/ 3104652 w 11904055"/>
              <a:gd name="connsiteY36" fmla="*/ 1140248 h 3602353"/>
              <a:gd name="connsiteX37" fmla="*/ 3292040 w 11904055"/>
              <a:gd name="connsiteY37" fmla="*/ 1209966 h 3602353"/>
              <a:gd name="connsiteX38" fmla="*/ 3356063 w 11904055"/>
              <a:gd name="connsiteY38" fmla="*/ 1689371 h 3602353"/>
              <a:gd name="connsiteX39" fmla="*/ 1893826 w 11904055"/>
              <a:gd name="connsiteY39" fmla="*/ 3602352 h 3602353"/>
              <a:gd name="connsiteX40" fmla="*/ 1032889 w 11904055"/>
              <a:gd name="connsiteY40" fmla="*/ 3602352 h 3602353"/>
              <a:gd name="connsiteX41" fmla="*/ 2812635 w 11904055"/>
              <a:gd name="connsiteY41" fmla="*/ 1273988 h 3602353"/>
              <a:gd name="connsiteX42" fmla="*/ 3104652 w 11904055"/>
              <a:gd name="connsiteY42" fmla="*/ 1140248 h 3602353"/>
              <a:gd name="connsiteX43" fmla="*/ 10527184 w 11904055"/>
              <a:gd name="connsiteY43" fmla="*/ 1087492 h 3602353"/>
              <a:gd name="connsiteX44" fmla="*/ 10714572 w 11904055"/>
              <a:gd name="connsiteY44" fmla="*/ 1157209 h 3602353"/>
              <a:gd name="connsiteX45" fmla="*/ 10778593 w 11904055"/>
              <a:gd name="connsiteY45" fmla="*/ 1636614 h 3602353"/>
              <a:gd name="connsiteX46" fmla="*/ 9276031 w 11904055"/>
              <a:gd name="connsiteY46" fmla="*/ 3602352 h 3602353"/>
              <a:gd name="connsiteX47" fmla="*/ 8415095 w 11904055"/>
              <a:gd name="connsiteY47" fmla="*/ 3602352 h 3602353"/>
              <a:gd name="connsiteX48" fmla="*/ 10235167 w 11904055"/>
              <a:gd name="connsiteY48" fmla="*/ 1221231 h 3602353"/>
              <a:gd name="connsiteX49" fmla="*/ 10527184 w 11904055"/>
              <a:gd name="connsiteY49" fmla="*/ 1087492 h 3602353"/>
              <a:gd name="connsiteX50" fmla="*/ 4425492 w 11904055"/>
              <a:gd name="connsiteY50" fmla="*/ 821528 h 3602353"/>
              <a:gd name="connsiteX51" fmla="*/ 4612880 w 11904055"/>
              <a:gd name="connsiteY51" fmla="*/ 891246 h 3602353"/>
              <a:gd name="connsiteX52" fmla="*/ 4676903 w 11904055"/>
              <a:gd name="connsiteY52" fmla="*/ 1370650 h 3602353"/>
              <a:gd name="connsiteX53" fmla="*/ 2971045 w 11904055"/>
              <a:gd name="connsiteY53" fmla="*/ 3602352 h 3602353"/>
              <a:gd name="connsiteX54" fmla="*/ 2228075 w 11904055"/>
              <a:gd name="connsiteY54" fmla="*/ 3602352 h 3602353"/>
              <a:gd name="connsiteX55" fmla="*/ 2235176 w 11904055"/>
              <a:gd name="connsiteY55" fmla="*/ 3482988 h 3602353"/>
              <a:gd name="connsiteX56" fmla="*/ 2294666 w 11904055"/>
              <a:gd name="connsiteY56" fmla="*/ 3360904 h 3602353"/>
              <a:gd name="connsiteX57" fmla="*/ 4133476 w 11904055"/>
              <a:gd name="connsiteY57" fmla="*/ 955268 h 3602353"/>
              <a:gd name="connsiteX58" fmla="*/ 4425492 w 11904055"/>
              <a:gd name="connsiteY58" fmla="*/ 821528 h 3602353"/>
              <a:gd name="connsiteX59" fmla="*/ 5787281 w 11904055"/>
              <a:gd name="connsiteY59" fmla="*/ 372647 h 3602353"/>
              <a:gd name="connsiteX60" fmla="*/ 5974669 w 11904055"/>
              <a:gd name="connsiteY60" fmla="*/ 442365 h 3602353"/>
              <a:gd name="connsiteX61" fmla="*/ 6038692 w 11904055"/>
              <a:gd name="connsiteY61" fmla="*/ 921770 h 3602353"/>
              <a:gd name="connsiteX62" fmla="*/ 3989720 w 11904055"/>
              <a:gd name="connsiteY62" fmla="*/ 3602352 h 3602353"/>
              <a:gd name="connsiteX63" fmla="*/ 3227852 w 11904055"/>
              <a:gd name="connsiteY63" fmla="*/ 3602353 h 3602353"/>
              <a:gd name="connsiteX64" fmla="*/ 3233358 w 11904055"/>
              <a:gd name="connsiteY64" fmla="*/ 3509800 h 3602353"/>
              <a:gd name="connsiteX65" fmla="*/ 3292848 w 11904055"/>
              <a:gd name="connsiteY65" fmla="*/ 3387715 h 3602353"/>
              <a:gd name="connsiteX66" fmla="*/ 5495264 w 11904055"/>
              <a:gd name="connsiteY66" fmla="*/ 506388 h 3602353"/>
              <a:gd name="connsiteX67" fmla="*/ 5787281 w 11904055"/>
              <a:gd name="connsiteY67" fmla="*/ 372647 h 3602353"/>
              <a:gd name="connsiteX68" fmla="*/ 6896315 w 11904055"/>
              <a:gd name="connsiteY68" fmla="*/ 289347 h 3602353"/>
              <a:gd name="connsiteX69" fmla="*/ 7083704 w 11904055"/>
              <a:gd name="connsiteY69" fmla="*/ 359064 h 3602353"/>
              <a:gd name="connsiteX70" fmla="*/ 7147725 w 11904055"/>
              <a:gd name="connsiteY70" fmla="*/ 838469 h 3602353"/>
              <a:gd name="connsiteX71" fmla="*/ 5035081 w 11904055"/>
              <a:gd name="connsiteY71" fmla="*/ 3602353 h 3602353"/>
              <a:gd name="connsiteX72" fmla="*/ 4174147 w 11904055"/>
              <a:gd name="connsiteY72" fmla="*/ 3602352 h 3602353"/>
              <a:gd name="connsiteX73" fmla="*/ 6604298 w 11904055"/>
              <a:gd name="connsiteY73" fmla="*/ 423088 h 3602353"/>
              <a:gd name="connsiteX74" fmla="*/ 6896315 w 11904055"/>
              <a:gd name="connsiteY74" fmla="*/ 289347 h 3602353"/>
              <a:gd name="connsiteX75" fmla="*/ 8134781 w 11904055"/>
              <a:gd name="connsiteY75" fmla="*/ 587 h 3602353"/>
              <a:gd name="connsiteX76" fmla="*/ 8322169 w 11904055"/>
              <a:gd name="connsiteY76" fmla="*/ 70304 h 3602353"/>
              <a:gd name="connsiteX77" fmla="*/ 8386192 w 11904055"/>
              <a:gd name="connsiteY77" fmla="*/ 549710 h 3602353"/>
              <a:gd name="connsiteX78" fmla="*/ 6052827 w 11904055"/>
              <a:gd name="connsiteY78" fmla="*/ 3602352 h 3602353"/>
              <a:gd name="connsiteX79" fmla="*/ 5191892 w 11904055"/>
              <a:gd name="connsiteY79" fmla="*/ 3602352 h 3602353"/>
              <a:gd name="connsiteX80" fmla="*/ 7842765 w 11904055"/>
              <a:gd name="connsiteY80" fmla="*/ 134328 h 3602353"/>
              <a:gd name="connsiteX81" fmla="*/ 8134781 w 11904055"/>
              <a:gd name="connsiteY81" fmla="*/ 587 h 3602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11904055" h="3602353">
                <a:moveTo>
                  <a:pt x="11582341" y="2503750"/>
                </a:moveTo>
                <a:cubicBezTo>
                  <a:pt x="11648102" y="2507602"/>
                  <a:pt x="11713456" y="2530454"/>
                  <a:pt x="11769730" y="2573468"/>
                </a:cubicBezTo>
                <a:cubicBezTo>
                  <a:pt x="11919793" y="2688173"/>
                  <a:pt x="11948456" y="2902810"/>
                  <a:pt x="11833752" y="3052873"/>
                </a:cubicBezTo>
                <a:lnTo>
                  <a:pt x="11413744" y="3602352"/>
                </a:lnTo>
                <a:lnTo>
                  <a:pt x="10552808" y="3602352"/>
                </a:lnTo>
                <a:lnTo>
                  <a:pt x="11290325" y="2637490"/>
                </a:lnTo>
                <a:cubicBezTo>
                  <a:pt x="11362015" y="2543701"/>
                  <a:pt x="11472742" y="2497333"/>
                  <a:pt x="11582341" y="2503750"/>
                </a:cubicBezTo>
                <a:close/>
                <a:moveTo>
                  <a:pt x="10782012" y="2174396"/>
                </a:moveTo>
                <a:cubicBezTo>
                  <a:pt x="10847772" y="2178246"/>
                  <a:pt x="10913126" y="2201099"/>
                  <a:pt x="10969399" y="2244113"/>
                </a:cubicBezTo>
                <a:cubicBezTo>
                  <a:pt x="11119462" y="2358818"/>
                  <a:pt x="11148126" y="2573455"/>
                  <a:pt x="11033422" y="2723518"/>
                </a:cubicBezTo>
                <a:lnTo>
                  <a:pt x="10361662" y="3602352"/>
                </a:lnTo>
                <a:lnTo>
                  <a:pt x="9500727" y="3602352"/>
                </a:lnTo>
                <a:lnTo>
                  <a:pt x="10489995" y="2308135"/>
                </a:lnTo>
                <a:cubicBezTo>
                  <a:pt x="10561685" y="2214346"/>
                  <a:pt x="10672411" y="2167978"/>
                  <a:pt x="10782012" y="2174396"/>
                </a:cubicBezTo>
                <a:close/>
                <a:moveTo>
                  <a:pt x="1691966" y="1637118"/>
                </a:moveTo>
                <a:cubicBezTo>
                  <a:pt x="1757726" y="1640968"/>
                  <a:pt x="1823080" y="1663822"/>
                  <a:pt x="1879354" y="1706836"/>
                </a:cubicBezTo>
                <a:cubicBezTo>
                  <a:pt x="2029417" y="1821540"/>
                  <a:pt x="2058080" y="2036178"/>
                  <a:pt x="1943376" y="2186241"/>
                </a:cubicBezTo>
                <a:lnTo>
                  <a:pt x="860935" y="3602352"/>
                </a:lnTo>
                <a:lnTo>
                  <a:pt x="0" y="3602352"/>
                </a:lnTo>
                <a:lnTo>
                  <a:pt x="0" y="3602351"/>
                </a:lnTo>
                <a:lnTo>
                  <a:pt x="1399949" y="1770858"/>
                </a:lnTo>
                <a:cubicBezTo>
                  <a:pt x="1471639" y="1677069"/>
                  <a:pt x="1582366" y="1630701"/>
                  <a:pt x="1691966" y="1637118"/>
                </a:cubicBezTo>
                <a:close/>
                <a:moveTo>
                  <a:pt x="8108140" y="1412767"/>
                </a:moveTo>
                <a:cubicBezTo>
                  <a:pt x="8173900" y="1416618"/>
                  <a:pt x="8239254" y="1439471"/>
                  <a:pt x="8295528" y="1482484"/>
                </a:cubicBezTo>
                <a:cubicBezTo>
                  <a:pt x="8445591" y="1597188"/>
                  <a:pt x="8474254" y="1811827"/>
                  <a:pt x="8359550" y="1961890"/>
                </a:cubicBezTo>
                <a:lnTo>
                  <a:pt x="7105620" y="3602352"/>
                </a:lnTo>
                <a:lnTo>
                  <a:pt x="6244685" y="3602352"/>
                </a:lnTo>
                <a:lnTo>
                  <a:pt x="7816123" y="1546506"/>
                </a:lnTo>
                <a:cubicBezTo>
                  <a:pt x="7887814" y="1452716"/>
                  <a:pt x="7998540" y="1406349"/>
                  <a:pt x="8108140" y="1412767"/>
                </a:cubicBezTo>
                <a:close/>
                <a:moveTo>
                  <a:pt x="9385014" y="1161427"/>
                </a:moveTo>
                <a:cubicBezTo>
                  <a:pt x="9450774" y="1165277"/>
                  <a:pt x="9516128" y="1188130"/>
                  <a:pt x="9572402" y="1231145"/>
                </a:cubicBezTo>
                <a:cubicBezTo>
                  <a:pt x="9722465" y="1345849"/>
                  <a:pt x="9751129" y="1560486"/>
                  <a:pt x="9636423" y="1710549"/>
                </a:cubicBezTo>
                <a:lnTo>
                  <a:pt x="8190375" y="3602352"/>
                </a:lnTo>
                <a:lnTo>
                  <a:pt x="7329441" y="3602352"/>
                </a:lnTo>
                <a:lnTo>
                  <a:pt x="9092997" y="1295167"/>
                </a:lnTo>
                <a:cubicBezTo>
                  <a:pt x="9164687" y="1201377"/>
                  <a:pt x="9275414" y="1155009"/>
                  <a:pt x="9385014" y="1161427"/>
                </a:cubicBezTo>
                <a:close/>
                <a:moveTo>
                  <a:pt x="3104652" y="1140248"/>
                </a:moveTo>
                <a:cubicBezTo>
                  <a:pt x="3170412" y="1144098"/>
                  <a:pt x="3235766" y="1166952"/>
                  <a:pt x="3292040" y="1209966"/>
                </a:cubicBezTo>
                <a:cubicBezTo>
                  <a:pt x="3442103" y="1324671"/>
                  <a:pt x="3470767" y="1539308"/>
                  <a:pt x="3356063" y="1689371"/>
                </a:cubicBezTo>
                <a:lnTo>
                  <a:pt x="1893826" y="3602352"/>
                </a:lnTo>
                <a:lnTo>
                  <a:pt x="1032889" y="3602352"/>
                </a:lnTo>
                <a:lnTo>
                  <a:pt x="2812635" y="1273988"/>
                </a:lnTo>
                <a:cubicBezTo>
                  <a:pt x="2884326" y="1180199"/>
                  <a:pt x="2995052" y="1133831"/>
                  <a:pt x="3104652" y="1140248"/>
                </a:cubicBezTo>
                <a:close/>
                <a:moveTo>
                  <a:pt x="10527184" y="1087492"/>
                </a:moveTo>
                <a:cubicBezTo>
                  <a:pt x="10592944" y="1091342"/>
                  <a:pt x="10658298" y="1114195"/>
                  <a:pt x="10714572" y="1157209"/>
                </a:cubicBezTo>
                <a:cubicBezTo>
                  <a:pt x="10864635" y="1271913"/>
                  <a:pt x="10893299" y="1486551"/>
                  <a:pt x="10778593" y="1636614"/>
                </a:cubicBezTo>
                <a:lnTo>
                  <a:pt x="9276031" y="3602352"/>
                </a:lnTo>
                <a:lnTo>
                  <a:pt x="8415095" y="3602352"/>
                </a:lnTo>
                <a:lnTo>
                  <a:pt x="10235167" y="1221231"/>
                </a:lnTo>
                <a:cubicBezTo>
                  <a:pt x="10306857" y="1127442"/>
                  <a:pt x="10417583" y="1081074"/>
                  <a:pt x="10527184" y="1087492"/>
                </a:cubicBezTo>
                <a:close/>
                <a:moveTo>
                  <a:pt x="4425492" y="821528"/>
                </a:moveTo>
                <a:cubicBezTo>
                  <a:pt x="4491251" y="825379"/>
                  <a:pt x="4556607" y="848231"/>
                  <a:pt x="4612880" y="891246"/>
                </a:cubicBezTo>
                <a:cubicBezTo>
                  <a:pt x="4762943" y="1005950"/>
                  <a:pt x="4791607" y="1220588"/>
                  <a:pt x="4676903" y="1370650"/>
                </a:cubicBezTo>
                <a:lnTo>
                  <a:pt x="2971045" y="3602352"/>
                </a:lnTo>
                <a:lnTo>
                  <a:pt x="2228075" y="3602352"/>
                </a:lnTo>
                <a:lnTo>
                  <a:pt x="2235176" y="3482988"/>
                </a:lnTo>
                <a:cubicBezTo>
                  <a:pt x="2246274" y="3439971"/>
                  <a:pt x="2265990" y="3398420"/>
                  <a:pt x="2294666" y="3360904"/>
                </a:cubicBezTo>
                <a:lnTo>
                  <a:pt x="4133476" y="955268"/>
                </a:lnTo>
                <a:cubicBezTo>
                  <a:pt x="4205166" y="861479"/>
                  <a:pt x="4315892" y="815111"/>
                  <a:pt x="4425492" y="821528"/>
                </a:cubicBezTo>
                <a:close/>
                <a:moveTo>
                  <a:pt x="5787281" y="372647"/>
                </a:moveTo>
                <a:cubicBezTo>
                  <a:pt x="5853041" y="376498"/>
                  <a:pt x="5918396" y="399351"/>
                  <a:pt x="5974669" y="442365"/>
                </a:cubicBezTo>
                <a:cubicBezTo>
                  <a:pt x="6124732" y="557070"/>
                  <a:pt x="6153396" y="771707"/>
                  <a:pt x="6038692" y="921770"/>
                </a:cubicBezTo>
                <a:lnTo>
                  <a:pt x="3989720" y="3602352"/>
                </a:lnTo>
                <a:lnTo>
                  <a:pt x="3227852" y="3602353"/>
                </a:lnTo>
                <a:lnTo>
                  <a:pt x="3233358" y="3509800"/>
                </a:lnTo>
                <a:cubicBezTo>
                  <a:pt x="3244456" y="3466782"/>
                  <a:pt x="3264173" y="3425231"/>
                  <a:pt x="3292848" y="3387715"/>
                </a:cubicBezTo>
                <a:lnTo>
                  <a:pt x="5495264" y="506388"/>
                </a:lnTo>
                <a:cubicBezTo>
                  <a:pt x="5566956" y="412598"/>
                  <a:pt x="5677682" y="366230"/>
                  <a:pt x="5787281" y="372647"/>
                </a:cubicBezTo>
                <a:close/>
                <a:moveTo>
                  <a:pt x="6896315" y="289347"/>
                </a:moveTo>
                <a:cubicBezTo>
                  <a:pt x="6962075" y="293197"/>
                  <a:pt x="7027430" y="316050"/>
                  <a:pt x="7083704" y="359064"/>
                </a:cubicBezTo>
                <a:cubicBezTo>
                  <a:pt x="7233766" y="473768"/>
                  <a:pt x="7262430" y="688406"/>
                  <a:pt x="7147725" y="838469"/>
                </a:cubicBezTo>
                <a:lnTo>
                  <a:pt x="5035081" y="3602353"/>
                </a:lnTo>
                <a:lnTo>
                  <a:pt x="4174147" y="3602352"/>
                </a:lnTo>
                <a:lnTo>
                  <a:pt x="6604298" y="423088"/>
                </a:lnTo>
                <a:cubicBezTo>
                  <a:pt x="6675989" y="329298"/>
                  <a:pt x="6786715" y="282930"/>
                  <a:pt x="6896315" y="289347"/>
                </a:cubicBezTo>
                <a:close/>
                <a:moveTo>
                  <a:pt x="8134781" y="587"/>
                </a:moveTo>
                <a:cubicBezTo>
                  <a:pt x="8200542" y="4437"/>
                  <a:pt x="8265896" y="27291"/>
                  <a:pt x="8322169" y="70304"/>
                </a:cubicBezTo>
                <a:cubicBezTo>
                  <a:pt x="8472232" y="185009"/>
                  <a:pt x="8500896" y="399647"/>
                  <a:pt x="8386192" y="549710"/>
                </a:cubicBezTo>
                <a:lnTo>
                  <a:pt x="6052827" y="3602352"/>
                </a:lnTo>
                <a:lnTo>
                  <a:pt x="5191892" y="3602352"/>
                </a:lnTo>
                <a:lnTo>
                  <a:pt x="7842765" y="134328"/>
                </a:lnTo>
                <a:cubicBezTo>
                  <a:pt x="7914455" y="40538"/>
                  <a:pt x="8025182" y="-5830"/>
                  <a:pt x="8134781" y="587"/>
                </a:cubicBezTo>
                <a:close/>
              </a:path>
            </a:pathLst>
          </a:custGeom>
          <a:solidFill>
            <a:schemeClr val="bg1">
              <a:lumMod val="95000"/>
            </a:schemeClr>
          </a:solidFill>
          <a:effectLst/>
        </p:spPr>
        <p:txBody>
          <a:bodyPr wrap="square" anchor="ctr">
            <a:noAutofit/>
          </a:bodyPr>
          <a:lstStyle>
            <a:lvl1pPr marL="0" marR="0" indent="0" algn="ctr" defTabSz="685835" rtl="0" eaLnBrk="1" fontAlgn="auto" latinLnBrk="1" hangingPunct="1">
              <a:lnSpc>
                <a:spcPct val="90000"/>
              </a:lnSpc>
              <a:spcBef>
                <a:spcPts val="750"/>
              </a:spcBef>
              <a:spcAft>
                <a:spcPts val="0"/>
              </a:spcAft>
              <a:buClrTx/>
              <a:buSzTx/>
              <a:buFontTx/>
              <a:buNone/>
              <a:tabLst/>
              <a:defRPr sz="900"/>
            </a:lvl1pPr>
          </a:lstStyle>
          <a:p>
            <a:r>
              <a:rPr lang="en-US" altLang="ko-KR" dirty="0"/>
              <a:t>Your Picture Here</a:t>
            </a:r>
            <a:endParaRPr lang="ko-KR" altLang="en-US" dirty="0"/>
          </a:p>
        </p:txBody>
      </p:sp>
    </p:spTree>
    <p:extLst>
      <p:ext uri="{BB962C8B-B14F-4D97-AF65-F5344CB8AC3E}">
        <p14:creationId xmlns="" xmlns:p14="http://schemas.microsoft.com/office/powerpoint/2010/main" val="5035874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5_Images &amp; Contents Layout">
    <p:spTree>
      <p:nvGrpSpPr>
        <p:cNvPr id="1" name=""/>
        <p:cNvGrpSpPr/>
        <p:nvPr/>
      </p:nvGrpSpPr>
      <p:grpSpPr>
        <a:xfrm>
          <a:off x="0" y="0"/>
          <a:ext cx="0" cy="0"/>
          <a:chOff x="0" y="0"/>
          <a:chExt cx="0" cy="0"/>
        </a:xfrm>
      </p:grpSpPr>
      <p:sp>
        <p:nvSpPr>
          <p:cNvPr id="3" name="직사각형 2">
            <a:extLst>
              <a:ext uri="{FF2B5EF4-FFF2-40B4-BE49-F238E27FC236}">
                <a16:creationId xmlns="" xmlns:a16="http://schemas.microsoft.com/office/drawing/2014/main" id="{E69FBFC8-EC0E-4E14-905F-2E4D84D4D4BA}"/>
              </a:ext>
            </a:extLst>
          </p:cNvPr>
          <p:cNvSpPr/>
          <p:nvPr userDrawn="1"/>
        </p:nvSpPr>
        <p:spPr>
          <a:xfrm>
            <a:off x="0" y="0"/>
            <a:ext cx="609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0"/>
          </a:p>
        </p:txBody>
      </p:sp>
      <p:sp>
        <p:nvSpPr>
          <p:cNvPr id="2" name="그림 개체 틀 8">
            <a:extLst>
              <a:ext uri="{FF2B5EF4-FFF2-40B4-BE49-F238E27FC236}">
                <a16:creationId xmlns="" xmlns:a16="http://schemas.microsoft.com/office/drawing/2014/main" id="{AAF3D6DC-4A0E-4BCA-9639-615F1AC5895F}"/>
              </a:ext>
            </a:extLst>
          </p:cNvPr>
          <p:cNvSpPr>
            <a:spLocks noGrp="1"/>
          </p:cNvSpPr>
          <p:nvPr>
            <p:ph type="pic" sz="quarter" idx="10" hasCustomPrompt="1"/>
          </p:nvPr>
        </p:nvSpPr>
        <p:spPr>
          <a:xfrm>
            <a:off x="635727" y="642257"/>
            <a:ext cx="10920548" cy="5573486"/>
          </a:xfrm>
          <a:prstGeom prst="rect">
            <a:avLst/>
          </a:prstGeom>
          <a:solidFill>
            <a:schemeClr val="bg1">
              <a:lumMod val="95000"/>
            </a:schemeClr>
          </a:solidFill>
          <a:effectLst/>
        </p:spPr>
        <p:txBody>
          <a:bodyPr wrap="square" anchor="ctr">
            <a:noAutofit/>
          </a:bodyPr>
          <a:lstStyle>
            <a:lvl1pPr marL="0" marR="0" indent="0" algn="ctr" defTabSz="685800" rtl="0" eaLnBrk="1" fontAlgn="auto" latinLnBrk="1" hangingPunct="1">
              <a:lnSpc>
                <a:spcPct val="90000"/>
              </a:lnSpc>
              <a:spcBef>
                <a:spcPts val="750"/>
              </a:spcBef>
              <a:spcAft>
                <a:spcPts val="0"/>
              </a:spcAft>
              <a:buClrTx/>
              <a:buSzTx/>
              <a:buFontTx/>
              <a:buNone/>
              <a:tabLst/>
              <a:defRPr sz="900"/>
            </a:lvl1pPr>
          </a:lstStyle>
          <a:p>
            <a:r>
              <a:rPr lang="en-US" altLang="ko-KR" dirty="0"/>
              <a:t>Your Picture Here</a:t>
            </a:r>
            <a:endParaRPr lang="ko-KR" altLang="en-US" dirty="0"/>
          </a:p>
        </p:txBody>
      </p:sp>
    </p:spTree>
    <p:extLst>
      <p:ext uri="{BB962C8B-B14F-4D97-AF65-F5344CB8AC3E}">
        <p14:creationId xmlns="" xmlns:p14="http://schemas.microsoft.com/office/powerpoint/2010/main" val="2250615247"/>
      </p:ext>
    </p:extLst>
  </p:cSld>
  <p:clrMapOvr>
    <a:masterClrMapping/>
  </p:clrMapOvr>
  <p:extLst>
    <p:ext uri="{DCECCB84-F9BA-43D5-87BE-67443E8EF086}">
      <p15:sldGuideLst xmlns=""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7_Images &amp; Contents Layout">
    <p:spTree>
      <p:nvGrpSpPr>
        <p:cNvPr id="1" name=""/>
        <p:cNvGrpSpPr/>
        <p:nvPr/>
      </p:nvGrpSpPr>
      <p:grpSpPr>
        <a:xfrm>
          <a:off x="0" y="0"/>
          <a:ext cx="0" cy="0"/>
          <a:chOff x="0" y="0"/>
          <a:chExt cx="0" cy="0"/>
        </a:xfrm>
      </p:grpSpPr>
      <p:sp>
        <p:nvSpPr>
          <p:cNvPr id="2" name="Picture Placeholder 2">
            <a:extLst>
              <a:ext uri="{FF2B5EF4-FFF2-40B4-BE49-F238E27FC236}">
                <a16:creationId xmlns="" xmlns:a16="http://schemas.microsoft.com/office/drawing/2014/main" id="{16EE34E5-ADA6-4EE7-BC24-98C8E9A86B83}"/>
              </a:ext>
            </a:extLst>
          </p:cNvPr>
          <p:cNvSpPr>
            <a:spLocks noGrp="1"/>
          </p:cNvSpPr>
          <p:nvPr>
            <p:ph type="pic" idx="13" hasCustomPrompt="1"/>
          </p:nvPr>
        </p:nvSpPr>
        <p:spPr>
          <a:xfrm>
            <a:off x="661852" y="653142"/>
            <a:ext cx="4454435" cy="1692000"/>
          </a:xfrm>
          <a:prstGeom prst="rect">
            <a:avLst/>
          </a:prstGeom>
          <a:solidFill>
            <a:schemeClr val="bg1">
              <a:lumMod val="95000"/>
            </a:schemeClr>
          </a:solidFill>
        </p:spPr>
        <p:txBody>
          <a:bodyPr anchor="ctr"/>
          <a:lstStyle>
            <a:lvl1pPr marL="0" indent="0" algn="ctr">
              <a:buNone/>
              <a:defRPr sz="900">
                <a:solidFill>
                  <a:schemeClr val="tx1">
                    <a:lumMod val="75000"/>
                    <a:lumOff val="25000"/>
                  </a:schemeClr>
                </a:solidFill>
                <a:latin typeface="+mn-lt"/>
                <a:cs typeface="Arial" pitchFamily="34"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ltLang="ko-KR" dirty="0"/>
              <a:t>Your Picture Here</a:t>
            </a:r>
            <a:endParaRPr lang="ko-KR" altLang="en-US" dirty="0"/>
          </a:p>
        </p:txBody>
      </p:sp>
      <p:sp>
        <p:nvSpPr>
          <p:cNvPr id="3" name="Picture Placeholder 2">
            <a:extLst>
              <a:ext uri="{FF2B5EF4-FFF2-40B4-BE49-F238E27FC236}">
                <a16:creationId xmlns="" xmlns:a16="http://schemas.microsoft.com/office/drawing/2014/main" id="{6FDE143D-2918-4056-AC94-92DF81A575B9}"/>
              </a:ext>
            </a:extLst>
          </p:cNvPr>
          <p:cNvSpPr>
            <a:spLocks noGrp="1"/>
          </p:cNvSpPr>
          <p:nvPr>
            <p:ph type="pic" idx="14" hasCustomPrompt="1"/>
          </p:nvPr>
        </p:nvSpPr>
        <p:spPr>
          <a:xfrm>
            <a:off x="3705501" y="2576900"/>
            <a:ext cx="4454435" cy="1692000"/>
          </a:xfrm>
          <a:prstGeom prst="rect">
            <a:avLst/>
          </a:prstGeom>
          <a:solidFill>
            <a:schemeClr val="bg1">
              <a:lumMod val="95000"/>
            </a:schemeClr>
          </a:solidFill>
        </p:spPr>
        <p:txBody>
          <a:bodyPr anchor="ctr"/>
          <a:lstStyle>
            <a:lvl1pPr marL="0" indent="0" algn="ctr">
              <a:buNone/>
              <a:defRPr sz="900">
                <a:solidFill>
                  <a:schemeClr val="tx1">
                    <a:lumMod val="75000"/>
                    <a:lumOff val="25000"/>
                  </a:schemeClr>
                </a:solidFill>
                <a:latin typeface="+mn-lt"/>
                <a:cs typeface="Arial" pitchFamily="34"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ltLang="ko-KR" dirty="0"/>
              <a:t>Your Picture Here and Send to Back</a:t>
            </a:r>
            <a:endParaRPr lang="ko-KR" altLang="en-US" dirty="0"/>
          </a:p>
        </p:txBody>
      </p:sp>
      <p:sp>
        <p:nvSpPr>
          <p:cNvPr id="4" name="Picture Placeholder 2">
            <a:extLst>
              <a:ext uri="{FF2B5EF4-FFF2-40B4-BE49-F238E27FC236}">
                <a16:creationId xmlns="" xmlns:a16="http://schemas.microsoft.com/office/drawing/2014/main" id="{1334882F-9259-4D67-9996-302AE17E5F75}"/>
              </a:ext>
            </a:extLst>
          </p:cNvPr>
          <p:cNvSpPr>
            <a:spLocks noGrp="1"/>
          </p:cNvSpPr>
          <p:nvPr>
            <p:ph type="pic" idx="15" hasCustomPrompt="1"/>
          </p:nvPr>
        </p:nvSpPr>
        <p:spPr>
          <a:xfrm>
            <a:off x="2183677" y="4500658"/>
            <a:ext cx="4454435" cy="1692000"/>
          </a:xfrm>
          <a:prstGeom prst="rect">
            <a:avLst/>
          </a:prstGeom>
          <a:solidFill>
            <a:schemeClr val="bg1">
              <a:lumMod val="95000"/>
            </a:schemeClr>
          </a:solidFill>
        </p:spPr>
        <p:txBody>
          <a:bodyPr anchor="ctr"/>
          <a:lstStyle>
            <a:lvl1pPr marL="0" indent="0" algn="ctr">
              <a:buNone/>
              <a:defRPr sz="900">
                <a:solidFill>
                  <a:schemeClr val="tx1">
                    <a:lumMod val="75000"/>
                    <a:lumOff val="25000"/>
                  </a:schemeClr>
                </a:solidFill>
                <a:latin typeface="+mn-lt"/>
                <a:cs typeface="Arial" pitchFamily="34"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ltLang="ko-KR" dirty="0"/>
              <a:t>Your Picture Here</a:t>
            </a:r>
            <a:endParaRPr lang="ko-KR" altLang="en-US" dirty="0"/>
          </a:p>
        </p:txBody>
      </p:sp>
    </p:spTree>
    <p:extLst>
      <p:ext uri="{BB962C8B-B14F-4D97-AF65-F5344CB8AC3E}">
        <p14:creationId xmlns="" xmlns:p14="http://schemas.microsoft.com/office/powerpoint/2010/main" val="3923227991"/>
      </p:ext>
    </p:extLst>
  </p:cSld>
  <p:clrMapOvr>
    <a:masterClrMapping/>
  </p:clrMapOvr>
  <p:extLst>
    <p:ext uri="{DCECCB84-F9BA-43D5-87BE-67443E8EF086}">
      <p15:sldGuideLst xmlns=""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3950237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Break Slide layout">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526015566"/>
      </p:ext>
    </p:extLst>
  </p:cSld>
  <p:clrMapOvr>
    <a:masterClrMapping/>
  </p:clrMapOvr>
  <p:extLst>
    <p:ext uri="{DCECCB84-F9BA-43D5-87BE-67443E8EF086}">
      <p15:sldGuideLst xmlns=""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910080" y="359898"/>
            <a:ext cx="987552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dirty="0"/>
          </a:p>
        </p:txBody>
      </p:sp>
      <p:sp>
        <p:nvSpPr>
          <p:cNvPr id="20" name="Espace réservé du pied de page 19"/>
          <p:cNvSpPr>
            <a:spLocks noGrp="1"/>
          </p:cNvSpPr>
          <p:nvPr>
            <p:ph type="ftr" sz="quarter" idx="11"/>
          </p:nvPr>
        </p:nvSpPr>
        <p:spPr/>
        <p:txBody>
          <a:bodyPr/>
          <a:lstStyle>
            <a:extLst/>
          </a:lstStyle>
          <a:p>
            <a:endParaRPr lang="en-US" dirty="0"/>
          </a:p>
        </p:txBody>
      </p:sp>
      <p:sp>
        <p:nvSpPr>
          <p:cNvPr id="10" name="Espace réservé du numéro de diapositive 9"/>
          <p:cNvSpPr>
            <a:spLocks noGrp="1"/>
          </p:cNvSpPr>
          <p:nvPr>
            <p:ph type="sldNum" sz="quarter" idx="12"/>
          </p:nvPr>
        </p:nvSpPr>
        <p:spPr/>
        <p:txBody>
          <a:bodyPr/>
          <a:lstStyle>
            <a:extLst/>
          </a:lstStyle>
          <a:p>
            <a:fld id="{48F63A3B-78C7-47BE-AE5E-E10140E04643}" type="slidenum">
              <a:rPr lang="en-US" smtClean="0"/>
              <a:pPr/>
              <a:t>‹N°›</a:t>
            </a:fld>
            <a:endParaRPr lang="en-US" dirty="0"/>
          </a:p>
        </p:txBody>
      </p:sp>
      <p:sp>
        <p:nvSpPr>
          <p:cNvPr id="8" name="Ellipse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dirty="0"/>
          </a:p>
        </p:txBody>
      </p:sp>
      <p:sp>
        <p:nvSpPr>
          <p:cNvPr id="5" name="Espace réservé du pied de page 4"/>
          <p:cNvSpPr>
            <a:spLocks noGrp="1"/>
          </p:cNvSpPr>
          <p:nvPr>
            <p:ph type="ftr" sz="quarter" idx="11"/>
          </p:nvPr>
        </p:nvSpPr>
        <p:spPr/>
        <p:txBody>
          <a:bodyPr/>
          <a:lstStyle>
            <a:extLst/>
          </a:lstStyle>
          <a:p>
            <a:endParaRPr lang="en-US" dirty="0"/>
          </a:p>
        </p:txBody>
      </p:sp>
      <p:sp>
        <p:nvSpPr>
          <p:cNvPr id="6" name="Espace réservé du numéro de diapositive 5"/>
          <p:cNvSpPr>
            <a:spLocks noGrp="1"/>
          </p:cNvSpPr>
          <p:nvPr>
            <p:ph type="sldNum" sz="quarter" idx="12"/>
          </p:nvPr>
        </p:nvSpPr>
        <p:spPr/>
        <p:txBody>
          <a:bodyPr/>
          <a:lstStyle>
            <a:extLst/>
          </a:lstStyle>
          <a:p>
            <a:fld id="{48F63A3B-78C7-47BE-AE5E-E10140E04643}" type="slidenum">
              <a:rPr lang="en-US" smtClean="0"/>
              <a:pPr/>
              <a:t>‹N°›</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dirty="0"/>
          </a:p>
        </p:txBody>
      </p:sp>
      <p:sp>
        <p:nvSpPr>
          <p:cNvPr id="5" name="Espace réservé du pied de page 4"/>
          <p:cNvSpPr>
            <a:spLocks noGrp="1"/>
          </p:cNvSpPr>
          <p:nvPr>
            <p:ph type="ftr" sz="quarter" idx="11"/>
          </p:nvPr>
        </p:nvSpPr>
        <p:spPr/>
        <p:txBody>
          <a:bodyPr/>
          <a:lstStyle>
            <a:extLst/>
          </a:lstStyle>
          <a:p>
            <a:endParaRPr lang="en-US" dirty="0"/>
          </a:p>
        </p:txBody>
      </p:sp>
      <p:sp>
        <p:nvSpPr>
          <p:cNvPr id="6" name="Espace réservé du numéro de diapositive 5"/>
          <p:cNvSpPr>
            <a:spLocks noGrp="1"/>
          </p:cNvSpPr>
          <p:nvPr>
            <p:ph type="sldNum" sz="quarter" idx="12"/>
          </p:nvPr>
        </p:nvSpPr>
        <p:spPr/>
        <p:txBody>
          <a:bodyPr/>
          <a:lstStyle>
            <a:extLst/>
          </a:lstStyle>
          <a:p>
            <a:fld id="{48F63A3B-78C7-47BE-AE5E-E10140E04643}" type="slidenum">
              <a:rPr lang="en-US" smtClean="0"/>
              <a:pPr/>
              <a:t>‹N°›</a:t>
            </a:fld>
            <a:endParaRPr lang="en-US" dirty="0"/>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dirty="0"/>
          </a:p>
        </p:txBody>
      </p:sp>
      <p:sp>
        <p:nvSpPr>
          <p:cNvPr id="6" name="Espace réservé du pied de page 5"/>
          <p:cNvSpPr>
            <a:spLocks noGrp="1"/>
          </p:cNvSpPr>
          <p:nvPr>
            <p:ph type="ftr" sz="quarter" idx="11"/>
          </p:nvPr>
        </p:nvSpPr>
        <p:spPr/>
        <p:txBody>
          <a:bodyPr/>
          <a:lstStyle>
            <a:extLst/>
          </a:lstStyle>
          <a:p>
            <a:endParaRPr lang="en-US" dirty="0"/>
          </a:p>
        </p:txBody>
      </p:sp>
      <p:sp>
        <p:nvSpPr>
          <p:cNvPr id="7" name="Espace réservé du numéro de diapositive 6"/>
          <p:cNvSpPr>
            <a:spLocks noGrp="1"/>
          </p:cNvSpPr>
          <p:nvPr>
            <p:ph type="sldNum" sz="quarter" idx="12"/>
          </p:nvPr>
        </p:nvSpPr>
        <p:spPr/>
        <p:txBody>
          <a:bodyPr/>
          <a:lstStyle>
            <a:extLst/>
          </a:lstStyle>
          <a:p>
            <a:fld id="{48F63A3B-78C7-47BE-AE5E-E10140E04643}" type="slidenum">
              <a:rPr lang="en-US" smtClean="0"/>
              <a:pPr/>
              <a:t>‹N°›</a:t>
            </a:fld>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dirty="0"/>
          </a:p>
        </p:txBody>
      </p:sp>
      <p:sp>
        <p:nvSpPr>
          <p:cNvPr id="8" name="Espace réservé du pied de page 7"/>
          <p:cNvSpPr>
            <a:spLocks noGrp="1"/>
          </p:cNvSpPr>
          <p:nvPr>
            <p:ph type="ftr" sz="quarter" idx="11"/>
          </p:nvPr>
        </p:nvSpPr>
        <p:spPr/>
        <p:txBody>
          <a:bodyPr/>
          <a:lstStyle>
            <a:extLst/>
          </a:lstStyle>
          <a:p>
            <a:endParaRPr lang="en-US" dirty="0"/>
          </a:p>
        </p:txBody>
      </p:sp>
      <p:sp>
        <p:nvSpPr>
          <p:cNvPr id="9" name="Espace réservé du numéro de diapositive 8"/>
          <p:cNvSpPr>
            <a:spLocks noGrp="1"/>
          </p:cNvSpPr>
          <p:nvPr>
            <p:ph type="sldNum" sz="quarter" idx="12"/>
          </p:nvPr>
        </p:nvSpPr>
        <p:spPr/>
        <p:txBody>
          <a:bodyPr/>
          <a:lstStyle>
            <a:extLst/>
          </a:lstStyle>
          <a:p>
            <a:fld id="{48F63A3B-78C7-47BE-AE5E-E10140E04643}" type="slidenum">
              <a:rPr lang="en-US" smtClean="0"/>
              <a:pPr/>
              <a:t>‹N°›</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dirty="0"/>
          </a:p>
        </p:txBody>
      </p:sp>
      <p:sp>
        <p:nvSpPr>
          <p:cNvPr id="4" name="Espace réservé du pied de page 3"/>
          <p:cNvSpPr>
            <a:spLocks noGrp="1"/>
          </p:cNvSpPr>
          <p:nvPr>
            <p:ph type="ftr" sz="quarter" idx="11"/>
          </p:nvPr>
        </p:nvSpPr>
        <p:spPr/>
        <p:txBody>
          <a:bodyPr/>
          <a:lstStyle>
            <a:extLst/>
          </a:lstStyle>
          <a:p>
            <a:endParaRPr lang="en-US" dirty="0"/>
          </a:p>
        </p:txBody>
      </p:sp>
      <p:sp>
        <p:nvSpPr>
          <p:cNvPr id="5" name="Espace réservé du numéro de diapositive 4"/>
          <p:cNvSpPr>
            <a:spLocks noGrp="1"/>
          </p:cNvSpPr>
          <p:nvPr>
            <p:ph type="sldNum" sz="quarter" idx="12"/>
          </p:nvPr>
        </p:nvSpPr>
        <p:spPr/>
        <p:txBody>
          <a:bodyPr/>
          <a:lstStyle>
            <a:extLst/>
          </a:lstStyle>
          <a:p>
            <a:fld id="{48F63A3B-78C7-47BE-AE5E-E10140E04643}" type="slidenum">
              <a:rPr lang="en-US" smtClean="0"/>
              <a:pPr/>
              <a:t>‹N°›</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dirty="0"/>
          </a:p>
        </p:txBody>
      </p:sp>
      <p:sp>
        <p:nvSpPr>
          <p:cNvPr id="3" name="Espace réservé du pied de page 2"/>
          <p:cNvSpPr>
            <a:spLocks noGrp="1"/>
          </p:cNvSpPr>
          <p:nvPr>
            <p:ph type="ftr" sz="quarter" idx="11"/>
          </p:nvPr>
        </p:nvSpPr>
        <p:spPr/>
        <p:txBody>
          <a:bodyPr/>
          <a:lstStyle>
            <a:extLst/>
          </a:lstStyle>
          <a:p>
            <a:endParaRPr lang="en-US" dirty="0"/>
          </a:p>
        </p:txBody>
      </p:sp>
      <p:sp>
        <p:nvSpPr>
          <p:cNvPr id="4" name="Espace réservé du numéro de diapositive 3"/>
          <p:cNvSpPr>
            <a:spLocks noGrp="1"/>
          </p:cNvSpPr>
          <p:nvPr>
            <p:ph type="sldNum" sz="quarter" idx="12"/>
          </p:nvPr>
        </p:nvSpPr>
        <p:spPr/>
        <p:txBody>
          <a:bodyPr/>
          <a:lstStyle>
            <a:extLst/>
          </a:lstStyle>
          <a:p>
            <a:fld id="{48F63A3B-78C7-47BE-AE5E-E10140E04643}" type="slidenum">
              <a:rPr lang="en-US" smtClean="0"/>
              <a:pPr/>
              <a:t>‹N°›</a:t>
            </a:fld>
            <a:endParaRPr lang="en-US" dirty="0"/>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dirty="0"/>
          </a:p>
        </p:txBody>
      </p:sp>
      <p:sp>
        <p:nvSpPr>
          <p:cNvPr id="6" name="Espace réservé du pied de page 5"/>
          <p:cNvSpPr>
            <a:spLocks noGrp="1"/>
          </p:cNvSpPr>
          <p:nvPr>
            <p:ph type="ftr" sz="quarter" idx="11"/>
          </p:nvPr>
        </p:nvSpPr>
        <p:spPr/>
        <p:txBody>
          <a:bodyPr/>
          <a:lstStyle>
            <a:extLst/>
          </a:lstStyle>
          <a:p>
            <a:endParaRPr lang="en-US" dirty="0"/>
          </a:p>
        </p:txBody>
      </p:sp>
      <p:sp>
        <p:nvSpPr>
          <p:cNvPr id="7" name="Espace réservé du numéro de diapositive 6"/>
          <p:cNvSpPr>
            <a:spLocks noGrp="1"/>
          </p:cNvSpPr>
          <p:nvPr>
            <p:ph type="sldNum" sz="quarter" idx="12"/>
          </p:nvPr>
        </p:nvSpPr>
        <p:spPr/>
        <p:txBody>
          <a:bodyPr/>
          <a:lstStyle>
            <a:extLst/>
          </a:lstStyle>
          <a:p>
            <a:fld id="{48F63A3B-78C7-47BE-AE5E-E10140E04643}" type="slidenum">
              <a:rPr lang="en-US" smtClean="0"/>
              <a:pPr/>
              <a:t>‹N°›</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dirty="0"/>
          </a:p>
        </p:txBody>
      </p:sp>
      <p:sp>
        <p:nvSpPr>
          <p:cNvPr id="6" name="Espace réservé du pied de page 5"/>
          <p:cNvSpPr>
            <a:spLocks noGrp="1"/>
          </p:cNvSpPr>
          <p:nvPr>
            <p:ph type="ftr" sz="quarter" idx="11"/>
          </p:nvPr>
        </p:nvSpPr>
        <p:spPr/>
        <p:txBody>
          <a:bodyPr/>
          <a:lstStyle>
            <a:extLst/>
          </a:lstStyle>
          <a:p>
            <a:endParaRPr lang="en-US" dirty="0"/>
          </a:p>
        </p:txBody>
      </p:sp>
      <p:sp>
        <p:nvSpPr>
          <p:cNvPr id="7" name="Espace réservé du numéro de diapositive 6"/>
          <p:cNvSpPr>
            <a:spLocks noGrp="1"/>
          </p:cNvSpPr>
          <p:nvPr>
            <p:ph type="sldNum" sz="quarter" idx="12"/>
          </p:nvPr>
        </p:nvSpPr>
        <p:spPr/>
        <p:txBody>
          <a:bodyPr/>
          <a:lstStyle>
            <a:extLst/>
          </a:lstStyle>
          <a:p>
            <a:fld id="{48F63A3B-78C7-47BE-AE5E-E10140E04643}" type="slidenum">
              <a:rPr lang="en-US" smtClean="0"/>
              <a:pPr/>
              <a:t>‹N°›</a:t>
            </a:fld>
            <a:endParaRPr lang="en-US" dirty="0"/>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tyle slide layou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9922732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dirty="0"/>
          </a:p>
        </p:txBody>
      </p:sp>
      <p:sp>
        <p:nvSpPr>
          <p:cNvPr id="5" name="Espace réservé du pied de page 4"/>
          <p:cNvSpPr>
            <a:spLocks noGrp="1"/>
          </p:cNvSpPr>
          <p:nvPr>
            <p:ph type="ftr" sz="quarter" idx="11"/>
          </p:nvPr>
        </p:nvSpPr>
        <p:spPr/>
        <p:txBody>
          <a:bodyPr/>
          <a:lstStyle>
            <a:extLst/>
          </a:lstStyle>
          <a:p>
            <a:endParaRPr lang="en-US" dirty="0"/>
          </a:p>
        </p:txBody>
      </p:sp>
      <p:sp>
        <p:nvSpPr>
          <p:cNvPr id="6" name="Espace réservé du numéro de diapositive 5"/>
          <p:cNvSpPr>
            <a:spLocks noGrp="1"/>
          </p:cNvSpPr>
          <p:nvPr>
            <p:ph type="sldNum" sz="quarter" idx="12"/>
          </p:nvPr>
        </p:nvSpPr>
        <p:spPr/>
        <p:txBody>
          <a:bodyPr/>
          <a:lstStyle>
            <a:extLst/>
          </a:lstStyle>
          <a:p>
            <a:fld id="{48F63A3B-78C7-47BE-AE5E-E10140E04643}" type="slidenum">
              <a:rPr lang="en-US" smtClean="0"/>
              <a:pPr/>
              <a:t>‹N°›</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274640"/>
            <a:ext cx="24384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524000" y="274641"/>
            <a:ext cx="7416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dirty="0"/>
          </a:p>
        </p:txBody>
      </p:sp>
      <p:sp>
        <p:nvSpPr>
          <p:cNvPr id="5" name="Espace réservé du pied de page 4"/>
          <p:cNvSpPr>
            <a:spLocks noGrp="1"/>
          </p:cNvSpPr>
          <p:nvPr>
            <p:ph type="ftr" sz="quarter" idx="11"/>
          </p:nvPr>
        </p:nvSpPr>
        <p:spPr/>
        <p:txBody>
          <a:bodyPr/>
          <a:lstStyle>
            <a:extLst/>
          </a:lstStyle>
          <a:p>
            <a:endParaRPr lang="en-US" dirty="0"/>
          </a:p>
        </p:txBody>
      </p:sp>
      <p:sp>
        <p:nvSpPr>
          <p:cNvPr id="6" name="Espace réservé du numéro de diapositive 5"/>
          <p:cNvSpPr>
            <a:spLocks noGrp="1"/>
          </p:cNvSpPr>
          <p:nvPr>
            <p:ph type="sldNum" sz="quarter" idx="12"/>
          </p:nvPr>
        </p:nvSpPr>
        <p:spPr/>
        <p:txBody>
          <a:bodyPr/>
          <a:lstStyle>
            <a:extLst/>
          </a:lstStyle>
          <a:p>
            <a:fld id="{48F63A3B-78C7-47BE-AE5E-E10140E04643}" type="slidenum">
              <a:rPr lang="en-US" smtClean="0"/>
              <a:pPr/>
              <a:t>‹N°›</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Cover slide layout">
    <p:bg>
      <p:bgPr>
        <a:solidFill>
          <a:schemeClr val="accent1"/>
        </a:solidFill>
        <a:effectLst/>
      </p:bgPr>
    </p:bg>
    <p:spTree>
      <p:nvGrpSpPr>
        <p:cNvPr id="1" name=""/>
        <p:cNvGrpSpPr/>
        <p:nvPr/>
      </p:nvGrpSpPr>
      <p:grpSpPr>
        <a:xfrm>
          <a:off x="0" y="0"/>
          <a:ext cx="0" cy="0"/>
          <a:chOff x="0" y="0"/>
          <a:chExt cx="0" cy="0"/>
        </a:xfrm>
      </p:grpSpPr>
      <p:grpSp>
        <p:nvGrpSpPr>
          <p:cNvPr id="2" name="Group 7">
            <a:extLst>
              <a:ext uri="{FF2B5EF4-FFF2-40B4-BE49-F238E27FC236}">
                <a16:creationId xmlns="" xmlns:a16="http://schemas.microsoft.com/office/drawing/2014/main" id="{FF457DA5-8BD8-4BD1-ABAC-1702790078A5}"/>
              </a:ext>
            </a:extLst>
          </p:cNvPr>
          <p:cNvGrpSpPr/>
          <p:nvPr userDrawn="1"/>
        </p:nvGrpSpPr>
        <p:grpSpPr>
          <a:xfrm>
            <a:off x="11126531" y="59962"/>
            <a:ext cx="983575" cy="1226175"/>
            <a:chOff x="8411919" y="701065"/>
            <a:chExt cx="2800065" cy="3490702"/>
          </a:xfrm>
        </p:grpSpPr>
        <p:cxnSp>
          <p:nvCxnSpPr>
            <p:cNvPr id="3" name="Straight Connector 8">
              <a:extLst>
                <a:ext uri="{FF2B5EF4-FFF2-40B4-BE49-F238E27FC236}">
                  <a16:creationId xmlns="" xmlns:a16="http://schemas.microsoft.com/office/drawing/2014/main" id="{95DD6D29-DDE2-45C1-A138-CADB303F7C9F}"/>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 name="Straight Connector 9">
              <a:extLst>
                <a:ext uri="{FF2B5EF4-FFF2-40B4-BE49-F238E27FC236}">
                  <a16:creationId xmlns="" xmlns:a16="http://schemas.microsoft.com/office/drawing/2014/main" id="{0FDC7CD9-2180-42AE-8704-20DBF67B10A0}"/>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10">
              <a:extLst>
                <a:ext uri="{FF2B5EF4-FFF2-40B4-BE49-F238E27FC236}">
                  <a16:creationId xmlns="" xmlns:a16="http://schemas.microsoft.com/office/drawing/2014/main" id="{ED0A05A7-05C3-49E0-9D7D-F545E41AF236}"/>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11">
              <a:extLst>
                <a:ext uri="{FF2B5EF4-FFF2-40B4-BE49-F238E27FC236}">
                  <a16:creationId xmlns="" xmlns:a16="http://schemas.microsoft.com/office/drawing/2014/main" id="{F7A9F57B-F0AC-4B12-9AF5-A2D627622BC2}"/>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12">
              <a:extLst>
                <a:ext uri="{FF2B5EF4-FFF2-40B4-BE49-F238E27FC236}">
                  <a16:creationId xmlns="" xmlns:a16="http://schemas.microsoft.com/office/drawing/2014/main" id="{31285139-F2C4-446A-B33F-24C8A0E0D26D}"/>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13">
              <a:extLst>
                <a:ext uri="{FF2B5EF4-FFF2-40B4-BE49-F238E27FC236}">
                  <a16:creationId xmlns="" xmlns:a16="http://schemas.microsoft.com/office/drawing/2014/main" id="{DD5932DE-97EB-4356-AB7E-C15C95618CA8}"/>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14">
              <a:extLst>
                <a:ext uri="{FF2B5EF4-FFF2-40B4-BE49-F238E27FC236}">
                  <a16:creationId xmlns="" xmlns:a16="http://schemas.microsoft.com/office/drawing/2014/main" id="{3C91D568-C449-4AA9-82B1-53294978160D}"/>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15">
              <a:extLst>
                <a:ext uri="{FF2B5EF4-FFF2-40B4-BE49-F238E27FC236}">
                  <a16:creationId xmlns="" xmlns:a16="http://schemas.microsoft.com/office/drawing/2014/main" id="{A58F475E-0095-4F26-BB26-022930977535}"/>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6">
              <a:extLst>
                <a:ext uri="{FF2B5EF4-FFF2-40B4-BE49-F238E27FC236}">
                  <a16:creationId xmlns="" xmlns:a16="http://schemas.microsoft.com/office/drawing/2014/main" id="{85EFA47E-8BD9-48B8-8713-E45FE90BC034}"/>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7">
              <a:extLst>
                <a:ext uri="{FF2B5EF4-FFF2-40B4-BE49-F238E27FC236}">
                  <a16:creationId xmlns="" xmlns:a16="http://schemas.microsoft.com/office/drawing/2014/main" id="{D56E6CA7-B7F3-4621-A76D-BA617AA32ED8}"/>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8">
              <a:extLst>
                <a:ext uri="{FF2B5EF4-FFF2-40B4-BE49-F238E27FC236}">
                  <a16:creationId xmlns="" xmlns:a16="http://schemas.microsoft.com/office/drawing/2014/main" id="{174EE110-4344-4F52-A647-018872E82CB7}"/>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9">
              <a:extLst>
                <a:ext uri="{FF2B5EF4-FFF2-40B4-BE49-F238E27FC236}">
                  <a16:creationId xmlns="" xmlns:a16="http://schemas.microsoft.com/office/drawing/2014/main" id="{28D380D3-EEA7-40C1-B43D-07CD1E39FD9A}"/>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20">
              <a:extLst>
                <a:ext uri="{FF2B5EF4-FFF2-40B4-BE49-F238E27FC236}">
                  <a16:creationId xmlns="" xmlns:a16="http://schemas.microsoft.com/office/drawing/2014/main" id="{58724384-2A2C-43ED-8941-9540034BD8C4}"/>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21">
              <a:extLst>
                <a:ext uri="{FF2B5EF4-FFF2-40B4-BE49-F238E27FC236}">
                  <a16:creationId xmlns="" xmlns:a16="http://schemas.microsoft.com/office/drawing/2014/main" id="{2F0ACFEA-6181-41EB-8BED-A51527F7C024}"/>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22">
              <a:extLst>
                <a:ext uri="{FF2B5EF4-FFF2-40B4-BE49-F238E27FC236}">
                  <a16:creationId xmlns="" xmlns:a16="http://schemas.microsoft.com/office/drawing/2014/main" id="{F11BAF15-78AF-4795-B4FC-753D1EF9E02E}"/>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23">
              <a:extLst>
                <a:ext uri="{FF2B5EF4-FFF2-40B4-BE49-F238E27FC236}">
                  <a16:creationId xmlns="" xmlns:a16="http://schemas.microsoft.com/office/drawing/2014/main" id="{4050C95F-629C-490C-8BAC-78DABCD8556E}"/>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24">
              <a:extLst>
                <a:ext uri="{FF2B5EF4-FFF2-40B4-BE49-F238E27FC236}">
                  <a16:creationId xmlns="" xmlns:a16="http://schemas.microsoft.com/office/drawing/2014/main" id="{A5A19A85-9EC7-455C-8DD6-187CB92EDEE4}"/>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25">
              <a:extLst>
                <a:ext uri="{FF2B5EF4-FFF2-40B4-BE49-F238E27FC236}">
                  <a16:creationId xmlns="" xmlns:a16="http://schemas.microsoft.com/office/drawing/2014/main" id="{A7240E26-80CD-41EC-B8BB-D59466F37C28}"/>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6">
              <a:extLst>
                <a:ext uri="{FF2B5EF4-FFF2-40B4-BE49-F238E27FC236}">
                  <a16:creationId xmlns="" xmlns:a16="http://schemas.microsoft.com/office/drawing/2014/main" id="{ADC3978A-C5FA-42C9-8D7B-F6438BA6096E}"/>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7">
              <a:extLst>
                <a:ext uri="{FF2B5EF4-FFF2-40B4-BE49-F238E27FC236}">
                  <a16:creationId xmlns="" xmlns:a16="http://schemas.microsoft.com/office/drawing/2014/main" id="{24388F42-C696-4539-BD00-F21F87F844EA}"/>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8">
              <a:extLst>
                <a:ext uri="{FF2B5EF4-FFF2-40B4-BE49-F238E27FC236}">
                  <a16:creationId xmlns="" xmlns:a16="http://schemas.microsoft.com/office/drawing/2014/main" id="{1148E84D-1A6D-4271-8A0A-660F1B15D12D}"/>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9">
              <a:extLst>
                <a:ext uri="{FF2B5EF4-FFF2-40B4-BE49-F238E27FC236}">
                  <a16:creationId xmlns="" xmlns:a16="http://schemas.microsoft.com/office/drawing/2014/main" id="{32B5DA5F-B400-4F36-B83F-421F78931480}"/>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oup 30">
            <a:extLst>
              <a:ext uri="{FF2B5EF4-FFF2-40B4-BE49-F238E27FC236}">
                <a16:creationId xmlns="" xmlns:a16="http://schemas.microsoft.com/office/drawing/2014/main" id="{044EE669-9E4C-4CA7-A3A7-33BC296CAA71}"/>
              </a:ext>
            </a:extLst>
          </p:cNvPr>
          <p:cNvGrpSpPr/>
          <p:nvPr userDrawn="1"/>
        </p:nvGrpSpPr>
        <p:grpSpPr>
          <a:xfrm rot="15730005">
            <a:off x="10036531" y="262596"/>
            <a:ext cx="983575" cy="1226175"/>
            <a:chOff x="8411919" y="701065"/>
            <a:chExt cx="2800065" cy="3490702"/>
          </a:xfrm>
        </p:grpSpPr>
        <p:cxnSp>
          <p:nvCxnSpPr>
            <p:cNvPr id="26" name="Straight Connector 31">
              <a:extLst>
                <a:ext uri="{FF2B5EF4-FFF2-40B4-BE49-F238E27FC236}">
                  <a16:creationId xmlns="" xmlns:a16="http://schemas.microsoft.com/office/drawing/2014/main" id="{0EC4FCD0-D80E-4BDE-A5CD-8F0BC7673FD2}"/>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32">
              <a:extLst>
                <a:ext uri="{FF2B5EF4-FFF2-40B4-BE49-F238E27FC236}">
                  <a16:creationId xmlns="" xmlns:a16="http://schemas.microsoft.com/office/drawing/2014/main" id="{2CA6BF7A-2F64-4D37-A80A-A731FAAE69BE}"/>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33">
              <a:extLst>
                <a:ext uri="{FF2B5EF4-FFF2-40B4-BE49-F238E27FC236}">
                  <a16:creationId xmlns="" xmlns:a16="http://schemas.microsoft.com/office/drawing/2014/main" id="{47D40FFE-6973-4966-BE8A-2C8BFC6DED2A}"/>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34">
              <a:extLst>
                <a:ext uri="{FF2B5EF4-FFF2-40B4-BE49-F238E27FC236}">
                  <a16:creationId xmlns="" xmlns:a16="http://schemas.microsoft.com/office/drawing/2014/main" id="{78D0628B-4C25-405C-B92F-967A2F552D5E}"/>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35">
              <a:extLst>
                <a:ext uri="{FF2B5EF4-FFF2-40B4-BE49-F238E27FC236}">
                  <a16:creationId xmlns="" xmlns:a16="http://schemas.microsoft.com/office/drawing/2014/main" id="{555B7347-0448-457F-8A6E-209E78A22122}"/>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6">
              <a:extLst>
                <a:ext uri="{FF2B5EF4-FFF2-40B4-BE49-F238E27FC236}">
                  <a16:creationId xmlns="" xmlns:a16="http://schemas.microsoft.com/office/drawing/2014/main" id="{91F3020F-2980-43D8-A6E1-A1C268398A23}"/>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7">
              <a:extLst>
                <a:ext uri="{FF2B5EF4-FFF2-40B4-BE49-F238E27FC236}">
                  <a16:creationId xmlns="" xmlns:a16="http://schemas.microsoft.com/office/drawing/2014/main" id="{362F092F-EF39-4548-B871-05F5F502CCB9}"/>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8">
              <a:extLst>
                <a:ext uri="{FF2B5EF4-FFF2-40B4-BE49-F238E27FC236}">
                  <a16:creationId xmlns="" xmlns:a16="http://schemas.microsoft.com/office/drawing/2014/main" id="{C36979FA-828A-48D4-9C8B-6F50EEDAC5A3}"/>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9">
              <a:extLst>
                <a:ext uri="{FF2B5EF4-FFF2-40B4-BE49-F238E27FC236}">
                  <a16:creationId xmlns="" xmlns:a16="http://schemas.microsoft.com/office/drawing/2014/main" id="{950A29C4-0BDC-4C57-A752-FBD4848DD6D3}"/>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40">
              <a:extLst>
                <a:ext uri="{FF2B5EF4-FFF2-40B4-BE49-F238E27FC236}">
                  <a16:creationId xmlns="" xmlns:a16="http://schemas.microsoft.com/office/drawing/2014/main" id="{6195D661-139C-43DA-B191-64D4E3EB6F2C}"/>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41">
              <a:extLst>
                <a:ext uri="{FF2B5EF4-FFF2-40B4-BE49-F238E27FC236}">
                  <a16:creationId xmlns="" xmlns:a16="http://schemas.microsoft.com/office/drawing/2014/main" id="{4A0B6320-BEEA-4ED4-886F-54835A7A8DCB}"/>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42">
              <a:extLst>
                <a:ext uri="{FF2B5EF4-FFF2-40B4-BE49-F238E27FC236}">
                  <a16:creationId xmlns="" xmlns:a16="http://schemas.microsoft.com/office/drawing/2014/main" id="{5F0C052C-0C49-45D2-95B4-EB71C530351C}"/>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43">
              <a:extLst>
                <a:ext uri="{FF2B5EF4-FFF2-40B4-BE49-F238E27FC236}">
                  <a16:creationId xmlns="" xmlns:a16="http://schemas.microsoft.com/office/drawing/2014/main" id="{A8C62899-030E-4CD7-8551-E8FB609D8372}"/>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44">
              <a:extLst>
                <a:ext uri="{FF2B5EF4-FFF2-40B4-BE49-F238E27FC236}">
                  <a16:creationId xmlns="" xmlns:a16="http://schemas.microsoft.com/office/drawing/2014/main" id="{F753D3BE-5268-47BB-88DC-D80B00614481}"/>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45">
              <a:extLst>
                <a:ext uri="{FF2B5EF4-FFF2-40B4-BE49-F238E27FC236}">
                  <a16:creationId xmlns="" xmlns:a16="http://schemas.microsoft.com/office/drawing/2014/main" id="{2E2C63B3-FEBC-4E81-A83F-442EFD970C61}"/>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6">
              <a:extLst>
                <a:ext uri="{FF2B5EF4-FFF2-40B4-BE49-F238E27FC236}">
                  <a16:creationId xmlns="" xmlns:a16="http://schemas.microsoft.com/office/drawing/2014/main" id="{09839260-DA6B-4278-8342-339E9D7EEAE3}"/>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7">
              <a:extLst>
                <a:ext uri="{FF2B5EF4-FFF2-40B4-BE49-F238E27FC236}">
                  <a16:creationId xmlns="" xmlns:a16="http://schemas.microsoft.com/office/drawing/2014/main" id="{1A9196E6-7FB0-4C52-A592-204D37882FDF}"/>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8">
              <a:extLst>
                <a:ext uri="{FF2B5EF4-FFF2-40B4-BE49-F238E27FC236}">
                  <a16:creationId xmlns="" xmlns:a16="http://schemas.microsoft.com/office/drawing/2014/main" id="{4F56BBE9-7A54-44FD-8960-0A51776C1430}"/>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9">
              <a:extLst>
                <a:ext uri="{FF2B5EF4-FFF2-40B4-BE49-F238E27FC236}">
                  <a16:creationId xmlns="" xmlns:a16="http://schemas.microsoft.com/office/drawing/2014/main" id="{7F9F36F4-C91F-4046-832E-002EF0AE5503}"/>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50">
              <a:extLst>
                <a:ext uri="{FF2B5EF4-FFF2-40B4-BE49-F238E27FC236}">
                  <a16:creationId xmlns="" xmlns:a16="http://schemas.microsoft.com/office/drawing/2014/main" id="{A7280801-44E2-40E6-9915-0A3ADC263647}"/>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51">
              <a:extLst>
                <a:ext uri="{FF2B5EF4-FFF2-40B4-BE49-F238E27FC236}">
                  <a16:creationId xmlns="" xmlns:a16="http://schemas.microsoft.com/office/drawing/2014/main" id="{43EA181D-8A90-4729-8E01-BAB32AE98160}"/>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52">
              <a:extLst>
                <a:ext uri="{FF2B5EF4-FFF2-40B4-BE49-F238E27FC236}">
                  <a16:creationId xmlns="" xmlns:a16="http://schemas.microsoft.com/office/drawing/2014/main" id="{89547D6E-9ECC-481E-83BB-010BB8DA42F1}"/>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48" name="Group 53">
            <a:extLst>
              <a:ext uri="{FF2B5EF4-FFF2-40B4-BE49-F238E27FC236}">
                <a16:creationId xmlns="" xmlns:a16="http://schemas.microsoft.com/office/drawing/2014/main" id="{D17AD10F-453A-4E8D-AD1B-4B24EAEAFAD1}"/>
              </a:ext>
            </a:extLst>
          </p:cNvPr>
          <p:cNvGrpSpPr/>
          <p:nvPr userDrawn="1"/>
        </p:nvGrpSpPr>
        <p:grpSpPr>
          <a:xfrm rot="6889181">
            <a:off x="10412958" y="1601928"/>
            <a:ext cx="796471" cy="992923"/>
            <a:chOff x="8411919" y="701065"/>
            <a:chExt cx="2800065" cy="3490702"/>
          </a:xfrm>
        </p:grpSpPr>
        <p:cxnSp>
          <p:nvCxnSpPr>
            <p:cNvPr id="49" name="Straight Connector 54">
              <a:extLst>
                <a:ext uri="{FF2B5EF4-FFF2-40B4-BE49-F238E27FC236}">
                  <a16:creationId xmlns="" xmlns:a16="http://schemas.microsoft.com/office/drawing/2014/main" id="{FDD64DF2-DC03-4DA2-8ECD-92414187EC81}"/>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55">
              <a:extLst>
                <a:ext uri="{FF2B5EF4-FFF2-40B4-BE49-F238E27FC236}">
                  <a16:creationId xmlns="" xmlns:a16="http://schemas.microsoft.com/office/drawing/2014/main" id="{06570102-6A32-4B3B-906D-BD8943799E05}"/>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6">
              <a:extLst>
                <a:ext uri="{FF2B5EF4-FFF2-40B4-BE49-F238E27FC236}">
                  <a16:creationId xmlns="" xmlns:a16="http://schemas.microsoft.com/office/drawing/2014/main" id="{CC6062CC-F21A-41D5-B8B5-545A8428128A}"/>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7">
              <a:extLst>
                <a:ext uri="{FF2B5EF4-FFF2-40B4-BE49-F238E27FC236}">
                  <a16:creationId xmlns="" xmlns:a16="http://schemas.microsoft.com/office/drawing/2014/main" id="{CB52F408-DC70-476B-A49E-0EC9DCC8A68E}"/>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8">
              <a:extLst>
                <a:ext uri="{FF2B5EF4-FFF2-40B4-BE49-F238E27FC236}">
                  <a16:creationId xmlns="" xmlns:a16="http://schemas.microsoft.com/office/drawing/2014/main" id="{3A5B904B-857F-43D9-88E8-9889A777C56B}"/>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9">
              <a:extLst>
                <a:ext uri="{FF2B5EF4-FFF2-40B4-BE49-F238E27FC236}">
                  <a16:creationId xmlns="" xmlns:a16="http://schemas.microsoft.com/office/drawing/2014/main" id="{BEBCEDAA-E03D-4863-BBCD-A3499AB57842}"/>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60">
              <a:extLst>
                <a:ext uri="{FF2B5EF4-FFF2-40B4-BE49-F238E27FC236}">
                  <a16:creationId xmlns="" xmlns:a16="http://schemas.microsoft.com/office/drawing/2014/main" id="{D4D46D37-1080-4754-9469-9332FD8D44F1}"/>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61">
              <a:extLst>
                <a:ext uri="{FF2B5EF4-FFF2-40B4-BE49-F238E27FC236}">
                  <a16:creationId xmlns="" xmlns:a16="http://schemas.microsoft.com/office/drawing/2014/main" id="{525EE8BE-F561-4363-B07C-2A8568C849D8}"/>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62">
              <a:extLst>
                <a:ext uri="{FF2B5EF4-FFF2-40B4-BE49-F238E27FC236}">
                  <a16:creationId xmlns="" xmlns:a16="http://schemas.microsoft.com/office/drawing/2014/main" id="{1CDEA6CE-6883-439C-90F3-B682651821D4}"/>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63">
              <a:extLst>
                <a:ext uri="{FF2B5EF4-FFF2-40B4-BE49-F238E27FC236}">
                  <a16:creationId xmlns="" xmlns:a16="http://schemas.microsoft.com/office/drawing/2014/main" id="{C39EBADE-0038-4448-AE69-7A30F68146A9}"/>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64">
              <a:extLst>
                <a:ext uri="{FF2B5EF4-FFF2-40B4-BE49-F238E27FC236}">
                  <a16:creationId xmlns="" xmlns:a16="http://schemas.microsoft.com/office/drawing/2014/main" id="{DC478AC4-0F9A-4B28-B8AE-A5C3FC191FD9}"/>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Connector 65">
              <a:extLst>
                <a:ext uri="{FF2B5EF4-FFF2-40B4-BE49-F238E27FC236}">
                  <a16:creationId xmlns="" xmlns:a16="http://schemas.microsoft.com/office/drawing/2014/main" id="{164C4057-53E5-4332-A8BC-0476466B17C2}"/>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6">
              <a:extLst>
                <a:ext uri="{FF2B5EF4-FFF2-40B4-BE49-F238E27FC236}">
                  <a16:creationId xmlns="" xmlns:a16="http://schemas.microsoft.com/office/drawing/2014/main" id="{F6E5EB65-4860-47A3-A636-1D5B4086EBE5}"/>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7">
              <a:extLst>
                <a:ext uri="{FF2B5EF4-FFF2-40B4-BE49-F238E27FC236}">
                  <a16:creationId xmlns="" xmlns:a16="http://schemas.microsoft.com/office/drawing/2014/main" id="{18726D1F-8E94-41C4-91B4-FE73F6CA4A22}"/>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8">
              <a:extLst>
                <a:ext uri="{FF2B5EF4-FFF2-40B4-BE49-F238E27FC236}">
                  <a16:creationId xmlns="" xmlns:a16="http://schemas.microsoft.com/office/drawing/2014/main" id="{8C5EE4BC-D4F2-4506-A3BC-1F492332090B}"/>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9">
              <a:extLst>
                <a:ext uri="{FF2B5EF4-FFF2-40B4-BE49-F238E27FC236}">
                  <a16:creationId xmlns="" xmlns:a16="http://schemas.microsoft.com/office/drawing/2014/main" id="{FA371812-5AE7-41A7-8354-03341B0DD5E3}"/>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70">
              <a:extLst>
                <a:ext uri="{FF2B5EF4-FFF2-40B4-BE49-F238E27FC236}">
                  <a16:creationId xmlns="" xmlns:a16="http://schemas.microsoft.com/office/drawing/2014/main" id="{3B530347-4200-441B-ABAD-B145DCE83342}"/>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71">
              <a:extLst>
                <a:ext uri="{FF2B5EF4-FFF2-40B4-BE49-F238E27FC236}">
                  <a16:creationId xmlns="" xmlns:a16="http://schemas.microsoft.com/office/drawing/2014/main" id="{DE61C81E-2924-483B-81DE-205FCB7A445E}"/>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72">
              <a:extLst>
                <a:ext uri="{FF2B5EF4-FFF2-40B4-BE49-F238E27FC236}">
                  <a16:creationId xmlns="" xmlns:a16="http://schemas.microsoft.com/office/drawing/2014/main" id="{D324DC81-1E85-4D25-9885-81ACFF8EF9CE}"/>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Connector 73">
              <a:extLst>
                <a:ext uri="{FF2B5EF4-FFF2-40B4-BE49-F238E27FC236}">
                  <a16:creationId xmlns="" xmlns:a16="http://schemas.microsoft.com/office/drawing/2014/main" id="{2F3CC859-CABB-414D-A81B-30AF7FDC4052}"/>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74">
              <a:extLst>
                <a:ext uri="{FF2B5EF4-FFF2-40B4-BE49-F238E27FC236}">
                  <a16:creationId xmlns="" xmlns:a16="http://schemas.microsoft.com/office/drawing/2014/main" id="{EC5B7264-49F4-4210-9CA1-CF355D0959B5}"/>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0" name="Straight Connector 75">
              <a:extLst>
                <a:ext uri="{FF2B5EF4-FFF2-40B4-BE49-F238E27FC236}">
                  <a16:creationId xmlns="" xmlns:a16="http://schemas.microsoft.com/office/drawing/2014/main" id="{4FED197B-9A2F-4634-9DE3-0062A5B452DC}"/>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71" name="Group 76">
            <a:extLst>
              <a:ext uri="{FF2B5EF4-FFF2-40B4-BE49-F238E27FC236}">
                <a16:creationId xmlns="" xmlns:a16="http://schemas.microsoft.com/office/drawing/2014/main" id="{5A6F875E-26AF-47EC-80DA-4A202F58A299}"/>
              </a:ext>
            </a:extLst>
          </p:cNvPr>
          <p:cNvGrpSpPr/>
          <p:nvPr userDrawn="1"/>
        </p:nvGrpSpPr>
        <p:grpSpPr>
          <a:xfrm rot="20334324">
            <a:off x="11027040" y="751132"/>
            <a:ext cx="1164960" cy="1452298"/>
            <a:chOff x="8411919" y="701065"/>
            <a:chExt cx="2800065" cy="3490702"/>
          </a:xfrm>
        </p:grpSpPr>
        <p:cxnSp>
          <p:nvCxnSpPr>
            <p:cNvPr id="72" name="Straight Connector 77">
              <a:extLst>
                <a:ext uri="{FF2B5EF4-FFF2-40B4-BE49-F238E27FC236}">
                  <a16:creationId xmlns="" xmlns:a16="http://schemas.microsoft.com/office/drawing/2014/main" id="{677BA5B5-C758-4877-800C-0C7E4D9CEBE4}"/>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3" name="Straight Connector 78">
              <a:extLst>
                <a:ext uri="{FF2B5EF4-FFF2-40B4-BE49-F238E27FC236}">
                  <a16:creationId xmlns="" xmlns:a16="http://schemas.microsoft.com/office/drawing/2014/main" id="{A83A37C0-EC73-49DF-8FB5-5ECE4448FD6A}"/>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4" name="Straight Connector 79">
              <a:extLst>
                <a:ext uri="{FF2B5EF4-FFF2-40B4-BE49-F238E27FC236}">
                  <a16:creationId xmlns="" xmlns:a16="http://schemas.microsoft.com/office/drawing/2014/main" id="{B1BA5729-6339-4F12-87C6-59FE607335CD}"/>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80">
              <a:extLst>
                <a:ext uri="{FF2B5EF4-FFF2-40B4-BE49-F238E27FC236}">
                  <a16:creationId xmlns="" xmlns:a16="http://schemas.microsoft.com/office/drawing/2014/main" id="{A12BFEE7-A77F-4E6A-9E50-307AEE0A93E3}"/>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6" name="Straight Connector 81">
              <a:extLst>
                <a:ext uri="{FF2B5EF4-FFF2-40B4-BE49-F238E27FC236}">
                  <a16:creationId xmlns="" xmlns:a16="http://schemas.microsoft.com/office/drawing/2014/main" id="{F402FDBD-1882-4637-A220-48C025A1952D}"/>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7" name="Straight Connector 82">
              <a:extLst>
                <a:ext uri="{FF2B5EF4-FFF2-40B4-BE49-F238E27FC236}">
                  <a16:creationId xmlns="" xmlns:a16="http://schemas.microsoft.com/office/drawing/2014/main" id="{1BB18570-115A-4B82-B5E8-DEFEE35E3640}"/>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83">
              <a:extLst>
                <a:ext uri="{FF2B5EF4-FFF2-40B4-BE49-F238E27FC236}">
                  <a16:creationId xmlns="" xmlns:a16="http://schemas.microsoft.com/office/drawing/2014/main" id="{B3A398FB-C068-4429-A23D-89DBCBB6FFFF}"/>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9" name="Straight Connector 84">
              <a:extLst>
                <a:ext uri="{FF2B5EF4-FFF2-40B4-BE49-F238E27FC236}">
                  <a16:creationId xmlns="" xmlns:a16="http://schemas.microsoft.com/office/drawing/2014/main" id="{2B571856-F9E7-4ED8-B06C-57DFF6B9CC0F}"/>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0" name="Straight Connector 85">
              <a:extLst>
                <a:ext uri="{FF2B5EF4-FFF2-40B4-BE49-F238E27FC236}">
                  <a16:creationId xmlns="" xmlns:a16="http://schemas.microsoft.com/office/drawing/2014/main" id="{FA8CAEB4-E5DC-46B5-B31F-0CEF96845043}"/>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6">
              <a:extLst>
                <a:ext uri="{FF2B5EF4-FFF2-40B4-BE49-F238E27FC236}">
                  <a16:creationId xmlns="" xmlns:a16="http://schemas.microsoft.com/office/drawing/2014/main" id="{C1937CDF-54A0-4EB9-87AA-3A6F53380AA3}"/>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7">
              <a:extLst>
                <a:ext uri="{FF2B5EF4-FFF2-40B4-BE49-F238E27FC236}">
                  <a16:creationId xmlns="" xmlns:a16="http://schemas.microsoft.com/office/drawing/2014/main" id="{EEC0EDC4-79A2-48AC-9C2F-EC89AA5AF409}"/>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8">
              <a:extLst>
                <a:ext uri="{FF2B5EF4-FFF2-40B4-BE49-F238E27FC236}">
                  <a16:creationId xmlns="" xmlns:a16="http://schemas.microsoft.com/office/drawing/2014/main" id="{2C7274A9-AD57-4BC8-9D3E-4444CD75C008}"/>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9">
              <a:extLst>
                <a:ext uri="{FF2B5EF4-FFF2-40B4-BE49-F238E27FC236}">
                  <a16:creationId xmlns="" xmlns:a16="http://schemas.microsoft.com/office/drawing/2014/main" id="{BCE58877-41A8-426A-A97C-C7E929F3EBE6}"/>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90">
              <a:extLst>
                <a:ext uri="{FF2B5EF4-FFF2-40B4-BE49-F238E27FC236}">
                  <a16:creationId xmlns="" xmlns:a16="http://schemas.microsoft.com/office/drawing/2014/main" id="{6DEBC82F-0A62-4539-9DAC-1F7078C43F83}"/>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91">
              <a:extLst>
                <a:ext uri="{FF2B5EF4-FFF2-40B4-BE49-F238E27FC236}">
                  <a16:creationId xmlns="" xmlns:a16="http://schemas.microsoft.com/office/drawing/2014/main" id="{6A5A7A4C-C4AC-4031-8AE8-3C1D0B91DF2B}"/>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92">
              <a:extLst>
                <a:ext uri="{FF2B5EF4-FFF2-40B4-BE49-F238E27FC236}">
                  <a16:creationId xmlns="" xmlns:a16="http://schemas.microsoft.com/office/drawing/2014/main" id="{73F73277-134F-4896-A41B-6121A44641EF}"/>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93">
              <a:extLst>
                <a:ext uri="{FF2B5EF4-FFF2-40B4-BE49-F238E27FC236}">
                  <a16:creationId xmlns="" xmlns:a16="http://schemas.microsoft.com/office/drawing/2014/main" id="{284486BE-FF72-4400-AED7-FC2F51FF896E}"/>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94">
              <a:extLst>
                <a:ext uri="{FF2B5EF4-FFF2-40B4-BE49-F238E27FC236}">
                  <a16:creationId xmlns="" xmlns:a16="http://schemas.microsoft.com/office/drawing/2014/main" id="{07E4E1DC-4629-41E4-881E-039F4A4E34FF}"/>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95">
              <a:extLst>
                <a:ext uri="{FF2B5EF4-FFF2-40B4-BE49-F238E27FC236}">
                  <a16:creationId xmlns="" xmlns:a16="http://schemas.microsoft.com/office/drawing/2014/main" id="{BEBF3104-364F-4626-A5B8-05B4D1ADCA6A}"/>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6">
              <a:extLst>
                <a:ext uri="{FF2B5EF4-FFF2-40B4-BE49-F238E27FC236}">
                  <a16:creationId xmlns="" xmlns:a16="http://schemas.microsoft.com/office/drawing/2014/main" id="{8EA45D2F-F00F-4129-99E1-0B7C1B4A45BE}"/>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7">
              <a:extLst>
                <a:ext uri="{FF2B5EF4-FFF2-40B4-BE49-F238E27FC236}">
                  <a16:creationId xmlns="" xmlns:a16="http://schemas.microsoft.com/office/drawing/2014/main" id="{96CA710A-0CE7-4CEF-B09B-27A332D95945}"/>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8">
              <a:extLst>
                <a:ext uri="{FF2B5EF4-FFF2-40B4-BE49-F238E27FC236}">
                  <a16:creationId xmlns="" xmlns:a16="http://schemas.microsoft.com/office/drawing/2014/main" id="{FCF51995-51FB-475E-94CD-AEE40B2178EE}"/>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94" name="Group 99">
            <a:extLst>
              <a:ext uri="{FF2B5EF4-FFF2-40B4-BE49-F238E27FC236}">
                <a16:creationId xmlns="" xmlns:a16="http://schemas.microsoft.com/office/drawing/2014/main" id="{B0D5CCF4-AEE8-4235-B77C-72150C7B86A8}"/>
              </a:ext>
            </a:extLst>
          </p:cNvPr>
          <p:cNvGrpSpPr/>
          <p:nvPr userDrawn="1"/>
        </p:nvGrpSpPr>
        <p:grpSpPr>
          <a:xfrm rot="20334324">
            <a:off x="9037158" y="71664"/>
            <a:ext cx="753407" cy="737354"/>
            <a:chOff x="8411919" y="701065"/>
            <a:chExt cx="2800065" cy="3490702"/>
          </a:xfrm>
        </p:grpSpPr>
        <p:cxnSp>
          <p:nvCxnSpPr>
            <p:cNvPr id="95" name="Straight Connector 100">
              <a:extLst>
                <a:ext uri="{FF2B5EF4-FFF2-40B4-BE49-F238E27FC236}">
                  <a16:creationId xmlns="" xmlns:a16="http://schemas.microsoft.com/office/drawing/2014/main" id="{6666712C-D9DC-4E1B-B224-EE2C1109D35C}"/>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6" name="Straight Connector 101">
              <a:extLst>
                <a:ext uri="{FF2B5EF4-FFF2-40B4-BE49-F238E27FC236}">
                  <a16:creationId xmlns="" xmlns:a16="http://schemas.microsoft.com/office/drawing/2014/main" id="{63352840-ABD4-47EF-ADD9-AA88424C913A}"/>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7" name="Straight Connector 102">
              <a:extLst>
                <a:ext uri="{FF2B5EF4-FFF2-40B4-BE49-F238E27FC236}">
                  <a16:creationId xmlns="" xmlns:a16="http://schemas.microsoft.com/office/drawing/2014/main" id="{E9F6F136-D82F-4732-9A09-51877B30061C}"/>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103">
              <a:extLst>
                <a:ext uri="{FF2B5EF4-FFF2-40B4-BE49-F238E27FC236}">
                  <a16:creationId xmlns="" xmlns:a16="http://schemas.microsoft.com/office/drawing/2014/main" id="{2357C639-5D19-43DF-9527-8D32F5DC8C97}"/>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104">
              <a:extLst>
                <a:ext uri="{FF2B5EF4-FFF2-40B4-BE49-F238E27FC236}">
                  <a16:creationId xmlns="" xmlns:a16="http://schemas.microsoft.com/office/drawing/2014/main" id="{69BA665B-04B0-4300-9EB4-1CFFE3ED45E8}"/>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105">
              <a:extLst>
                <a:ext uri="{FF2B5EF4-FFF2-40B4-BE49-F238E27FC236}">
                  <a16:creationId xmlns="" xmlns:a16="http://schemas.microsoft.com/office/drawing/2014/main" id="{EF1951ED-ABFB-4722-9F63-B0B27E2C299A}"/>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6">
              <a:extLst>
                <a:ext uri="{FF2B5EF4-FFF2-40B4-BE49-F238E27FC236}">
                  <a16:creationId xmlns="" xmlns:a16="http://schemas.microsoft.com/office/drawing/2014/main" id="{364E12DE-0E57-4B8F-A49C-688E0958E91F}"/>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7">
              <a:extLst>
                <a:ext uri="{FF2B5EF4-FFF2-40B4-BE49-F238E27FC236}">
                  <a16:creationId xmlns="" xmlns:a16="http://schemas.microsoft.com/office/drawing/2014/main" id="{EE4BC377-B444-49A0-A473-E947787673A9}"/>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8">
              <a:extLst>
                <a:ext uri="{FF2B5EF4-FFF2-40B4-BE49-F238E27FC236}">
                  <a16:creationId xmlns="" xmlns:a16="http://schemas.microsoft.com/office/drawing/2014/main" id="{B6B46601-4F83-4893-8A97-6736B822C139}"/>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9">
              <a:extLst>
                <a:ext uri="{FF2B5EF4-FFF2-40B4-BE49-F238E27FC236}">
                  <a16:creationId xmlns="" xmlns:a16="http://schemas.microsoft.com/office/drawing/2014/main" id="{67EEF4EC-D9C6-4972-9B35-88DF77520A96}"/>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10">
              <a:extLst>
                <a:ext uri="{FF2B5EF4-FFF2-40B4-BE49-F238E27FC236}">
                  <a16:creationId xmlns="" xmlns:a16="http://schemas.microsoft.com/office/drawing/2014/main" id="{E2B4C8D5-FD70-44AE-8137-B0A8F4ACCEA6}"/>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11">
              <a:extLst>
                <a:ext uri="{FF2B5EF4-FFF2-40B4-BE49-F238E27FC236}">
                  <a16:creationId xmlns="" xmlns:a16="http://schemas.microsoft.com/office/drawing/2014/main" id="{EE403C5D-66B6-4B98-9623-F82EEB8A97A5}"/>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12">
              <a:extLst>
                <a:ext uri="{FF2B5EF4-FFF2-40B4-BE49-F238E27FC236}">
                  <a16:creationId xmlns="" xmlns:a16="http://schemas.microsoft.com/office/drawing/2014/main" id="{2521883D-899C-437B-9424-C11E887F4C76}"/>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13">
              <a:extLst>
                <a:ext uri="{FF2B5EF4-FFF2-40B4-BE49-F238E27FC236}">
                  <a16:creationId xmlns="" xmlns:a16="http://schemas.microsoft.com/office/drawing/2014/main" id="{11EE4CB0-E6F1-4616-8CFD-ABC0841896B9}"/>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14">
              <a:extLst>
                <a:ext uri="{FF2B5EF4-FFF2-40B4-BE49-F238E27FC236}">
                  <a16:creationId xmlns="" xmlns:a16="http://schemas.microsoft.com/office/drawing/2014/main" id="{FD622344-682A-45AB-BDAC-D83955B30DB0}"/>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15">
              <a:extLst>
                <a:ext uri="{FF2B5EF4-FFF2-40B4-BE49-F238E27FC236}">
                  <a16:creationId xmlns="" xmlns:a16="http://schemas.microsoft.com/office/drawing/2014/main" id="{E3F36C3A-AAA2-43EC-A1CA-D5CCDC6E3589}"/>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6">
              <a:extLst>
                <a:ext uri="{FF2B5EF4-FFF2-40B4-BE49-F238E27FC236}">
                  <a16:creationId xmlns="" xmlns:a16="http://schemas.microsoft.com/office/drawing/2014/main" id="{AD7E67AE-8D68-43B6-A73E-4A33D1A25236}"/>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7">
              <a:extLst>
                <a:ext uri="{FF2B5EF4-FFF2-40B4-BE49-F238E27FC236}">
                  <a16:creationId xmlns="" xmlns:a16="http://schemas.microsoft.com/office/drawing/2014/main" id="{4CA0A232-916A-46A2-A7C1-987C261630A9}"/>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3" name="Straight Connector 118">
              <a:extLst>
                <a:ext uri="{FF2B5EF4-FFF2-40B4-BE49-F238E27FC236}">
                  <a16:creationId xmlns="" xmlns:a16="http://schemas.microsoft.com/office/drawing/2014/main" id="{978AD056-AB72-4926-86BA-E77C4E1712FA}"/>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4" name="Straight Connector 119">
              <a:extLst>
                <a:ext uri="{FF2B5EF4-FFF2-40B4-BE49-F238E27FC236}">
                  <a16:creationId xmlns="" xmlns:a16="http://schemas.microsoft.com/office/drawing/2014/main" id="{7189B293-9518-480B-92F2-B3FD6AE4D625}"/>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5" name="Straight Connector 120">
              <a:extLst>
                <a:ext uri="{FF2B5EF4-FFF2-40B4-BE49-F238E27FC236}">
                  <a16:creationId xmlns="" xmlns:a16="http://schemas.microsoft.com/office/drawing/2014/main" id="{39E57236-C826-4A70-BF3F-87A183C24D27}"/>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21">
              <a:extLst>
                <a:ext uri="{FF2B5EF4-FFF2-40B4-BE49-F238E27FC236}">
                  <a16:creationId xmlns="" xmlns:a16="http://schemas.microsoft.com/office/drawing/2014/main" id="{28F2DAEF-A763-4480-9B9B-5510A70DD6B4}"/>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17" name="Group 122">
            <a:extLst>
              <a:ext uri="{FF2B5EF4-FFF2-40B4-BE49-F238E27FC236}">
                <a16:creationId xmlns="" xmlns:a16="http://schemas.microsoft.com/office/drawing/2014/main" id="{574C772B-1928-4597-8A34-F77909439262}"/>
              </a:ext>
            </a:extLst>
          </p:cNvPr>
          <p:cNvGrpSpPr/>
          <p:nvPr userDrawn="1"/>
        </p:nvGrpSpPr>
        <p:grpSpPr>
          <a:xfrm rot="19421998">
            <a:off x="9748081" y="1384230"/>
            <a:ext cx="717208" cy="701926"/>
            <a:chOff x="8411919" y="701065"/>
            <a:chExt cx="2800065" cy="3490702"/>
          </a:xfrm>
        </p:grpSpPr>
        <p:cxnSp>
          <p:nvCxnSpPr>
            <p:cNvPr id="118" name="Straight Connector 123">
              <a:extLst>
                <a:ext uri="{FF2B5EF4-FFF2-40B4-BE49-F238E27FC236}">
                  <a16:creationId xmlns="" xmlns:a16="http://schemas.microsoft.com/office/drawing/2014/main" id="{7089472D-6102-4681-8E55-2C5794EE4E05}"/>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24">
              <a:extLst>
                <a:ext uri="{FF2B5EF4-FFF2-40B4-BE49-F238E27FC236}">
                  <a16:creationId xmlns="" xmlns:a16="http://schemas.microsoft.com/office/drawing/2014/main" id="{45D7A623-A535-43CF-9E20-EB48163EBA0A}"/>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0" name="Straight Connector 125">
              <a:extLst>
                <a:ext uri="{FF2B5EF4-FFF2-40B4-BE49-F238E27FC236}">
                  <a16:creationId xmlns="" xmlns:a16="http://schemas.microsoft.com/office/drawing/2014/main" id="{84DDAD5E-B095-422F-B6CD-672CE6F954CC}"/>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6">
              <a:extLst>
                <a:ext uri="{FF2B5EF4-FFF2-40B4-BE49-F238E27FC236}">
                  <a16:creationId xmlns="" xmlns:a16="http://schemas.microsoft.com/office/drawing/2014/main" id="{68204260-9189-46EB-869A-E95AE4088988}"/>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7">
              <a:extLst>
                <a:ext uri="{FF2B5EF4-FFF2-40B4-BE49-F238E27FC236}">
                  <a16:creationId xmlns="" xmlns:a16="http://schemas.microsoft.com/office/drawing/2014/main" id="{5B13CB03-7EDD-43E9-A3EE-08A70D250D47}"/>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8">
              <a:extLst>
                <a:ext uri="{FF2B5EF4-FFF2-40B4-BE49-F238E27FC236}">
                  <a16:creationId xmlns="" xmlns:a16="http://schemas.microsoft.com/office/drawing/2014/main" id="{424ACA07-2AC8-4301-AF7A-F872F5BCBF77}"/>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9">
              <a:extLst>
                <a:ext uri="{FF2B5EF4-FFF2-40B4-BE49-F238E27FC236}">
                  <a16:creationId xmlns="" xmlns:a16="http://schemas.microsoft.com/office/drawing/2014/main" id="{5E9DDC0C-BE86-40AC-BA9D-02E3CE7A15D8}"/>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30">
              <a:extLst>
                <a:ext uri="{FF2B5EF4-FFF2-40B4-BE49-F238E27FC236}">
                  <a16:creationId xmlns="" xmlns:a16="http://schemas.microsoft.com/office/drawing/2014/main" id="{04D754C4-75A5-4238-AA8C-BB7B243E7233}"/>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6" name="Straight Connector 131">
              <a:extLst>
                <a:ext uri="{FF2B5EF4-FFF2-40B4-BE49-F238E27FC236}">
                  <a16:creationId xmlns="" xmlns:a16="http://schemas.microsoft.com/office/drawing/2014/main" id="{1819C5E5-16FB-4BD7-ABFF-2AFB5E55E991}"/>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32">
              <a:extLst>
                <a:ext uri="{FF2B5EF4-FFF2-40B4-BE49-F238E27FC236}">
                  <a16:creationId xmlns="" xmlns:a16="http://schemas.microsoft.com/office/drawing/2014/main" id="{4C7A9859-4815-4EA4-8F65-F968C9FC849F}"/>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33">
              <a:extLst>
                <a:ext uri="{FF2B5EF4-FFF2-40B4-BE49-F238E27FC236}">
                  <a16:creationId xmlns="" xmlns:a16="http://schemas.microsoft.com/office/drawing/2014/main" id="{57B13CD7-AC6F-456F-9E2D-A202EA93C04D}"/>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34">
              <a:extLst>
                <a:ext uri="{FF2B5EF4-FFF2-40B4-BE49-F238E27FC236}">
                  <a16:creationId xmlns="" xmlns:a16="http://schemas.microsoft.com/office/drawing/2014/main" id="{F2B697B7-B1AF-408B-A9B5-014F75EB3E91}"/>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35">
              <a:extLst>
                <a:ext uri="{FF2B5EF4-FFF2-40B4-BE49-F238E27FC236}">
                  <a16:creationId xmlns="" xmlns:a16="http://schemas.microsoft.com/office/drawing/2014/main" id="{AFF57946-E60E-4726-9F65-63637C96D9AC}"/>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1" name="Straight Connector 136">
              <a:extLst>
                <a:ext uri="{FF2B5EF4-FFF2-40B4-BE49-F238E27FC236}">
                  <a16:creationId xmlns="" xmlns:a16="http://schemas.microsoft.com/office/drawing/2014/main" id="{7CB79018-A974-42C3-9327-9EE494BBBC1F}"/>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7">
              <a:extLst>
                <a:ext uri="{FF2B5EF4-FFF2-40B4-BE49-F238E27FC236}">
                  <a16:creationId xmlns="" xmlns:a16="http://schemas.microsoft.com/office/drawing/2014/main" id="{A027431D-F6A9-4475-92D1-2C456BFCECFB}"/>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8">
              <a:extLst>
                <a:ext uri="{FF2B5EF4-FFF2-40B4-BE49-F238E27FC236}">
                  <a16:creationId xmlns="" xmlns:a16="http://schemas.microsoft.com/office/drawing/2014/main" id="{B510266C-E548-470A-8A98-08A02F3E2EE8}"/>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9">
              <a:extLst>
                <a:ext uri="{FF2B5EF4-FFF2-40B4-BE49-F238E27FC236}">
                  <a16:creationId xmlns="" xmlns:a16="http://schemas.microsoft.com/office/drawing/2014/main" id="{37175B15-68E2-4A5E-9813-8991CCF80A48}"/>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40">
              <a:extLst>
                <a:ext uri="{FF2B5EF4-FFF2-40B4-BE49-F238E27FC236}">
                  <a16:creationId xmlns="" xmlns:a16="http://schemas.microsoft.com/office/drawing/2014/main" id="{3A100DAD-AFB1-40DB-ADE7-B83F5DD8967F}"/>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41">
              <a:extLst>
                <a:ext uri="{FF2B5EF4-FFF2-40B4-BE49-F238E27FC236}">
                  <a16:creationId xmlns="" xmlns:a16="http://schemas.microsoft.com/office/drawing/2014/main" id="{620490C3-05EB-4F8F-B133-39AC8E8CA87F}"/>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7" name="Straight Connector 142">
              <a:extLst>
                <a:ext uri="{FF2B5EF4-FFF2-40B4-BE49-F238E27FC236}">
                  <a16:creationId xmlns="" xmlns:a16="http://schemas.microsoft.com/office/drawing/2014/main" id="{B64D449B-2D2F-4B3F-8257-1F8D0DD919E2}"/>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43">
              <a:extLst>
                <a:ext uri="{FF2B5EF4-FFF2-40B4-BE49-F238E27FC236}">
                  <a16:creationId xmlns="" xmlns:a16="http://schemas.microsoft.com/office/drawing/2014/main" id="{7C287B58-6106-4047-BAA2-C3406DDB2596}"/>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44">
              <a:extLst>
                <a:ext uri="{FF2B5EF4-FFF2-40B4-BE49-F238E27FC236}">
                  <a16:creationId xmlns="" xmlns:a16="http://schemas.microsoft.com/office/drawing/2014/main" id="{9B63D3A8-33D6-4BC7-8CC9-857AAE669DC5}"/>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40" name="Group 145">
            <a:extLst>
              <a:ext uri="{FF2B5EF4-FFF2-40B4-BE49-F238E27FC236}">
                <a16:creationId xmlns="" xmlns:a16="http://schemas.microsoft.com/office/drawing/2014/main" id="{17F06A6F-6318-483E-B452-C88B27C43350}"/>
              </a:ext>
            </a:extLst>
          </p:cNvPr>
          <p:cNvGrpSpPr/>
          <p:nvPr userDrawn="1"/>
        </p:nvGrpSpPr>
        <p:grpSpPr>
          <a:xfrm rot="19421998">
            <a:off x="9244413" y="1325577"/>
            <a:ext cx="458379" cy="448611"/>
            <a:chOff x="8411919" y="701065"/>
            <a:chExt cx="2800065" cy="3490702"/>
          </a:xfrm>
        </p:grpSpPr>
        <p:cxnSp>
          <p:nvCxnSpPr>
            <p:cNvPr id="141" name="Straight Connector 146">
              <a:extLst>
                <a:ext uri="{FF2B5EF4-FFF2-40B4-BE49-F238E27FC236}">
                  <a16:creationId xmlns="" xmlns:a16="http://schemas.microsoft.com/office/drawing/2014/main" id="{E91CD7AF-1692-4440-B8BA-E670A60CBCCA}"/>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7">
              <a:extLst>
                <a:ext uri="{FF2B5EF4-FFF2-40B4-BE49-F238E27FC236}">
                  <a16:creationId xmlns="" xmlns:a16="http://schemas.microsoft.com/office/drawing/2014/main" id="{1356FF31-B953-4F4E-B596-E60EA148FE19}"/>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8">
              <a:extLst>
                <a:ext uri="{FF2B5EF4-FFF2-40B4-BE49-F238E27FC236}">
                  <a16:creationId xmlns="" xmlns:a16="http://schemas.microsoft.com/office/drawing/2014/main" id="{5C49752A-D43C-45B6-993D-EA5E0844C9BB}"/>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9">
              <a:extLst>
                <a:ext uri="{FF2B5EF4-FFF2-40B4-BE49-F238E27FC236}">
                  <a16:creationId xmlns="" xmlns:a16="http://schemas.microsoft.com/office/drawing/2014/main" id="{B753FBDD-B18B-409C-A47A-F97D2E3F5EF6}"/>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50">
              <a:extLst>
                <a:ext uri="{FF2B5EF4-FFF2-40B4-BE49-F238E27FC236}">
                  <a16:creationId xmlns="" xmlns:a16="http://schemas.microsoft.com/office/drawing/2014/main" id="{61749067-1D7E-4678-B43D-843D42744BF2}"/>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51">
              <a:extLst>
                <a:ext uri="{FF2B5EF4-FFF2-40B4-BE49-F238E27FC236}">
                  <a16:creationId xmlns="" xmlns:a16="http://schemas.microsoft.com/office/drawing/2014/main" id="{BB90CE84-57B1-4386-B44F-156E4FFC61CD}"/>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7" name="Straight Connector 152">
              <a:extLst>
                <a:ext uri="{FF2B5EF4-FFF2-40B4-BE49-F238E27FC236}">
                  <a16:creationId xmlns="" xmlns:a16="http://schemas.microsoft.com/office/drawing/2014/main" id="{15B6C08B-4B3D-4F15-9BA5-AB40A1E1F85F}"/>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8" name="Straight Connector 153">
              <a:extLst>
                <a:ext uri="{FF2B5EF4-FFF2-40B4-BE49-F238E27FC236}">
                  <a16:creationId xmlns="" xmlns:a16="http://schemas.microsoft.com/office/drawing/2014/main" id="{BC1DF333-9292-43D8-96FF-D38D03FC80C0}"/>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9" name="Straight Connector 154">
              <a:extLst>
                <a:ext uri="{FF2B5EF4-FFF2-40B4-BE49-F238E27FC236}">
                  <a16:creationId xmlns="" xmlns:a16="http://schemas.microsoft.com/office/drawing/2014/main" id="{DC4CB3EA-34E0-4265-818A-640BBCAED2D6}"/>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0" name="Straight Connector 155">
              <a:extLst>
                <a:ext uri="{FF2B5EF4-FFF2-40B4-BE49-F238E27FC236}">
                  <a16:creationId xmlns="" xmlns:a16="http://schemas.microsoft.com/office/drawing/2014/main" id="{885D7418-DA23-4D62-ADDA-A33D8629D46F}"/>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1" name="Straight Connector 156">
              <a:extLst>
                <a:ext uri="{FF2B5EF4-FFF2-40B4-BE49-F238E27FC236}">
                  <a16:creationId xmlns="" xmlns:a16="http://schemas.microsoft.com/office/drawing/2014/main" id="{7DA01C98-3668-44DC-BD8A-21C1F9B9CC2B}"/>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2" name="Straight Connector 157">
              <a:extLst>
                <a:ext uri="{FF2B5EF4-FFF2-40B4-BE49-F238E27FC236}">
                  <a16:creationId xmlns="" xmlns:a16="http://schemas.microsoft.com/office/drawing/2014/main" id="{77874D64-B6D5-4B26-9D31-C32312A1FDF5}"/>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3" name="Straight Connector 158">
              <a:extLst>
                <a:ext uri="{FF2B5EF4-FFF2-40B4-BE49-F238E27FC236}">
                  <a16:creationId xmlns="" xmlns:a16="http://schemas.microsoft.com/office/drawing/2014/main" id="{67A0BDD8-5F2F-4871-AC80-15065F48B7B4}"/>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4" name="Straight Connector 159">
              <a:extLst>
                <a:ext uri="{FF2B5EF4-FFF2-40B4-BE49-F238E27FC236}">
                  <a16:creationId xmlns="" xmlns:a16="http://schemas.microsoft.com/office/drawing/2014/main" id="{774FF47B-975B-495B-AFA7-626EA3CB0BC3}"/>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60">
              <a:extLst>
                <a:ext uri="{FF2B5EF4-FFF2-40B4-BE49-F238E27FC236}">
                  <a16:creationId xmlns="" xmlns:a16="http://schemas.microsoft.com/office/drawing/2014/main" id="{9979DDAC-383E-484D-AD43-6040954E5D53}"/>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61">
              <a:extLst>
                <a:ext uri="{FF2B5EF4-FFF2-40B4-BE49-F238E27FC236}">
                  <a16:creationId xmlns="" xmlns:a16="http://schemas.microsoft.com/office/drawing/2014/main" id="{5E20253B-FE44-45FD-9073-793A2ACD306A}"/>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62">
              <a:extLst>
                <a:ext uri="{FF2B5EF4-FFF2-40B4-BE49-F238E27FC236}">
                  <a16:creationId xmlns="" xmlns:a16="http://schemas.microsoft.com/office/drawing/2014/main" id="{4A967840-EB8D-4A8D-9023-BA05C472301C}"/>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63">
              <a:extLst>
                <a:ext uri="{FF2B5EF4-FFF2-40B4-BE49-F238E27FC236}">
                  <a16:creationId xmlns="" xmlns:a16="http://schemas.microsoft.com/office/drawing/2014/main" id="{5BFA0587-ECDE-4476-B6DA-8C1636CCCB86}"/>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64">
              <a:extLst>
                <a:ext uri="{FF2B5EF4-FFF2-40B4-BE49-F238E27FC236}">
                  <a16:creationId xmlns="" xmlns:a16="http://schemas.microsoft.com/office/drawing/2014/main" id="{9332D652-2851-49FA-9380-17419EF0B2EB}"/>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0" name="Straight Connector 165">
              <a:extLst>
                <a:ext uri="{FF2B5EF4-FFF2-40B4-BE49-F238E27FC236}">
                  <a16:creationId xmlns="" xmlns:a16="http://schemas.microsoft.com/office/drawing/2014/main" id="{0AB93698-E5DF-418F-84ED-95993EFBD678}"/>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1" name="Straight Connector 166">
              <a:extLst>
                <a:ext uri="{FF2B5EF4-FFF2-40B4-BE49-F238E27FC236}">
                  <a16:creationId xmlns="" xmlns:a16="http://schemas.microsoft.com/office/drawing/2014/main" id="{7253BEA4-85D6-4559-8CD4-CD651FA044B2}"/>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67">
              <a:extLst>
                <a:ext uri="{FF2B5EF4-FFF2-40B4-BE49-F238E27FC236}">
                  <a16:creationId xmlns="" xmlns:a16="http://schemas.microsoft.com/office/drawing/2014/main" id="{33186F57-FF32-469C-8E8F-0D5A121C0D09}"/>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63" name="Group 168">
            <a:extLst>
              <a:ext uri="{FF2B5EF4-FFF2-40B4-BE49-F238E27FC236}">
                <a16:creationId xmlns="" xmlns:a16="http://schemas.microsoft.com/office/drawing/2014/main" id="{B39A1B71-4BFB-417F-8ADF-A50673257A72}"/>
              </a:ext>
            </a:extLst>
          </p:cNvPr>
          <p:cNvGrpSpPr/>
          <p:nvPr userDrawn="1"/>
        </p:nvGrpSpPr>
        <p:grpSpPr>
          <a:xfrm rot="19421998">
            <a:off x="10765083" y="43767"/>
            <a:ext cx="412731" cy="403935"/>
            <a:chOff x="8411919" y="701065"/>
            <a:chExt cx="2800065" cy="3490702"/>
          </a:xfrm>
        </p:grpSpPr>
        <p:cxnSp>
          <p:nvCxnSpPr>
            <p:cNvPr id="164" name="Straight Connector 169">
              <a:extLst>
                <a:ext uri="{FF2B5EF4-FFF2-40B4-BE49-F238E27FC236}">
                  <a16:creationId xmlns="" xmlns:a16="http://schemas.microsoft.com/office/drawing/2014/main" id="{F5970A27-55A6-4D07-8C70-C55D06337EBD}"/>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70">
              <a:extLst>
                <a:ext uri="{FF2B5EF4-FFF2-40B4-BE49-F238E27FC236}">
                  <a16:creationId xmlns="" xmlns:a16="http://schemas.microsoft.com/office/drawing/2014/main" id="{E83ABF58-61A0-409C-A57E-EA1E39EFB775}"/>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71">
              <a:extLst>
                <a:ext uri="{FF2B5EF4-FFF2-40B4-BE49-F238E27FC236}">
                  <a16:creationId xmlns="" xmlns:a16="http://schemas.microsoft.com/office/drawing/2014/main" id="{A072E919-222D-4E11-9FBF-4092D8A0EAF7}"/>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72">
              <a:extLst>
                <a:ext uri="{FF2B5EF4-FFF2-40B4-BE49-F238E27FC236}">
                  <a16:creationId xmlns="" xmlns:a16="http://schemas.microsoft.com/office/drawing/2014/main" id="{B669C07E-C483-453C-AAEC-C3FBEDB040FD}"/>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73">
              <a:extLst>
                <a:ext uri="{FF2B5EF4-FFF2-40B4-BE49-F238E27FC236}">
                  <a16:creationId xmlns="" xmlns:a16="http://schemas.microsoft.com/office/drawing/2014/main" id="{344DE8EA-742F-48A6-BEBC-F6781301EDE7}"/>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74">
              <a:extLst>
                <a:ext uri="{FF2B5EF4-FFF2-40B4-BE49-F238E27FC236}">
                  <a16:creationId xmlns="" xmlns:a16="http://schemas.microsoft.com/office/drawing/2014/main" id="{16CB3F9E-2089-4472-92AB-7C98031C0563}"/>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75">
              <a:extLst>
                <a:ext uri="{FF2B5EF4-FFF2-40B4-BE49-F238E27FC236}">
                  <a16:creationId xmlns="" xmlns:a16="http://schemas.microsoft.com/office/drawing/2014/main" id="{70B846A2-CA79-4A17-A686-E022D57453C9}"/>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6">
              <a:extLst>
                <a:ext uri="{FF2B5EF4-FFF2-40B4-BE49-F238E27FC236}">
                  <a16:creationId xmlns="" xmlns:a16="http://schemas.microsoft.com/office/drawing/2014/main" id="{719E7FB7-9E8D-44B6-8718-865071D50168}"/>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7">
              <a:extLst>
                <a:ext uri="{FF2B5EF4-FFF2-40B4-BE49-F238E27FC236}">
                  <a16:creationId xmlns="" xmlns:a16="http://schemas.microsoft.com/office/drawing/2014/main" id="{1D0C8432-AFF4-4746-83E6-40A3AD7EBAED}"/>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8">
              <a:extLst>
                <a:ext uri="{FF2B5EF4-FFF2-40B4-BE49-F238E27FC236}">
                  <a16:creationId xmlns="" xmlns:a16="http://schemas.microsoft.com/office/drawing/2014/main" id="{E4C7F024-C3FD-44DA-B543-9D4C33842F03}"/>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9">
              <a:extLst>
                <a:ext uri="{FF2B5EF4-FFF2-40B4-BE49-F238E27FC236}">
                  <a16:creationId xmlns="" xmlns:a16="http://schemas.microsoft.com/office/drawing/2014/main" id="{11DFA92C-51B2-4F6C-AE96-147198D89D7A}"/>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80">
              <a:extLst>
                <a:ext uri="{FF2B5EF4-FFF2-40B4-BE49-F238E27FC236}">
                  <a16:creationId xmlns="" xmlns:a16="http://schemas.microsoft.com/office/drawing/2014/main" id="{1F9FB3DC-4DAF-4AAE-9F4C-EFB7B0B94E6F}"/>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81">
              <a:extLst>
                <a:ext uri="{FF2B5EF4-FFF2-40B4-BE49-F238E27FC236}">
                  <a16:creationId xmlns="" xmlns:a16="http://schemas.microsoft.com/office/drawing/2014/main" id="{9FEA2574-D8E8-4BE5-9DEF-F08B7AF24CBB}"/>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82">
              <a:extLst>
                <a:ext uri="{FF2B5EF4-FFF2-40B4-BE49-F238E27FC236}">
                  <a16:creationId xmlns="" xmlns:a16="http://schemas.microsoft.com/office/drawing/2014/main" id="{DC142A40-9738-4197-9048-6E3CE2822934}"/>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8" name="Straight Connector 183">
              <a:extLst>
                <a:ext uri="{FF2B5EF4-FFF2-40B4-BE49-F238E27FC236}">
                  <a16:creationId xmlns="" xmlns:a16="http://schemas.microsoft.com/office/drawing/2014/main" id="{DA05D9C8-371D-4CB4-967D-A728CB6DE2B8}"/>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9" name="Straight Connector 184">
              <a:extLst>
                <a:ext uri="{FF2B5EF4-FFF2-40B4-BE49-F238E27FC236}">
                  <a16:creationId xmlns="" xmlns:a16="http://schemas.microsoft.com/office/drawing/2014/main" id="{9EB1DF40-1EA3-479A-8E44-C460A091116E}"/>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0" name="Straight Connector 185">
              <a:extLst>
                <a:ext uri="{FF2B5EF4-FFF2-40B4-BE49-F238E27FC236}">
                  <a16:creationId xmlns="" xmlns:a16="http://schemas.microsoft.com/office/drawing/2014/main" id="{9194C8E4-D8F1-4623-8319-FC3C7547D1E9}"/>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6">
              <a:extLst>
                <a:ext uri="{FF2B5EF4-FFF2-40B4-BE49-F238E27FC236}">
                  <a16:creationId xmlns="" xmlns:a16="http://schemas.microsoft.com/office/drawing/2014/main" id="{C2521ABC-062E-4457-999D-4BC3DE953E87}"/>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7">
              <a:extLst>
                <a:ext uri="{FF2B5EF4-FFF2-40B4-BE49-F238E27FC236}">
                  <a16:creationId xmlns="" xmlns:a16="http://schemas.microsoft.com/office/drawing/2014/main" id="{994EDE13-F833-42D7-A127-BB45FBFCB58B}"/>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8">
              <a:extLst>
                <a:ext uri="{FF2B5EF4-FFF2-40B4-BE49-F238E27FC236}">
                  <a16:creationId xmlns="" xmlns:a16="http://schemas.microsoft.com/office/drawing/2014/main" id="{76DD19A0-42AC-4680-A070-B7D26A7ECB88}"/>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9">
              <a:extLst>
                <a:ext uri="{FF2B5EF4-FFF2-40B4-BE49-F238E27FC236}">
                  <a16:creationId xmlns="" xmlns:a16="http://schemas.microsoft.com/office/drawing/2014/main" id="{4823B065-A184-4DE8-A2E9-BD9454771D9D}"/>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90">
              <a:extLst>
                <a:ext uri="{FF2B5EF4-FFF2-40B4-BE49-F238E27FC236}">
                  <a16:creationId xmlns="" xmlns:a16="http://schemas.microsoft.com/office/drawing/2014/main" id="{06A0FAEF-9B32-47C8-BD6B-48A2993CE36A}"/>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187" name="Rectangle 186">
            <a:extLst>
              <a:ext uri="{FF2B5EF4-FFF2-40B4-BE49-F238E27FC236}">
                <a16:creationId xmlns="" xmlns:a16="http://schemas.microsoft.com/office/drawing/2014/main" id="{6AA5F804-B564-42DA-88D6-915FE7EFD1E7}"/>
              </a:ext>
            </a:extLst>
          </p:cNvPr>
          <p:cNvSpPr/>
          <p:nvPr userDrawn="1"/>
        </p:nvSpPr>
        <p:spPr>
          <a:xfrm>
            <a:off x="11818962" y="0"/>
            <a:ext cx="373039" cy="25522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p>
        </p:txBody>
      </p:sp>
      <p:sp>
        <p:nvSpPr>
          <p:cNvPr id="186" name="Espace réservé de la date 185"/>
          <p:cNvSpPr>
            <a:spLocks noGrp="1"/>
          </p:cNvSpPr>
          <p:nvPr>
            <p:ph type="dt" sz="half" idx="10"/>
          </p:nvPr>
        </p:nvSpPr>
        <p:spPr/>
        <p:txBody>
          <a:bodyPr/>
          <a:lstStyle/>
          <a:p>
            <a:endParaRPr lang="en-US" dirty="0"/>
          </a:p>
        </p:txBody>
      </p:sp>
      <p:sp>
        <p:nvSpPr>
          <p:cNvPr id="188" name="Espace réservé du pied de page 187"/>
          <p:cNvSpPr>
            <a:spLocks noGrp="1"/>
          </p:cNvSpPr>
          <p:nvPr>
            <p:ph type="ftr" sz="quarter" idx="11"/>
          </p:nvPr>
        </p:nvSpPr>
        <p:spPr/>
        <p:txBody>
          <a:bodyPr/>
          <a:lstStyle/>
          <a:p>
            <a:endParaRPr lang="en-US" dirty="0"/>
          </a:p>
        </p:txBody>
      </p:sp>
      <p:sp>
        <p:nvSpPr>
          <p:cNvPr id="189" name="Espace réservé du numéro de diapositive 188"/>
          <p:cNvSpPr>
            <a:spLocks noGrp="1"/>
          </p:cNvSpPr>
          <p:nvPr>
            <p:ph type="sldNum" sz="quarter" idx="12"/>
          </p:nvPr>
        </p:nvSpPr>
        <p:spPr/>
        <p:txBody>
          <a:bodyPr/>
          <a:lstStyle/>
          <a:p>
            <a:fld id="{48F63A3B-78C7-47BE-AE5E-E10140E04643}" type="slidenum">
              <a:rPr lang="en-US" smtClean="0"/>
              <a:pPr/>
              <a:t>‹N°›</a:t>
            </a:fld>
            <a:endParaRPr lang="en-US" dirty="0"/>
          </a:p>
        </p:txBody>
      </p:sp>
    </p:spTree>
    <p:extLst>
      <p:ext uri="{BB962C8B-B14F-4D97-AF65-F5344CB8AC3E}">
        <p14:creationId xmlns="" xmlns:p14="http://schemas.microsoft.com/office/powerpoint/2010/main" val="14457015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1625600" y="3886200"/>
            <a:ext cx="9144000" cy="990600"/>
          </a:xfrm>
        </p:spPr>
        <p:txBody>
          <a:bodyPr anchor="t" anchorCtr="0"/>
          <a:lstStyle>
            <a:lvl1pPr algn="r">
              <a:defRPr sz="3200">
                <a:solidFill>
                  <a:schemeClr val="tx1"/>
                </a:solidFill>
              </a:defRPr>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1625600" y="5124450"/>
            <a:ext cx="9144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8534400" y="6355080"/>
            <a:ext cx="3048000" cy="365760"/>
          </a:xfrm>
        </p:spPr>
        <p:txBody>
          <a:bodyPr/>
          <a:lstStyle>
            <a:lvl1pPr>
              <a:defRPr sz="1400"/>
            </a:lvl1pPr>
          </a:lstStyle>
          <a:p>
            <a:endParaRPr lang="en-US" dirty="0"/>
          </a:p>
        </p:txBody>
      </p:sp>
      <p:sp>
        <p:nvSpPr>
          <p:cNvPr id="17" name="Espace réservé du pied de page 16"/>
          <p:cNvSpPr>
            <a:spLocks noGrp="1"/>
          </p:cNvSpPr>
          <p:nvPr>
            <p:ph type="ftr" sz="quarter" idx="11"/>
          </p:nvPr>
        </p:nvSpPr>
        <p:spPr>
          <a:xfrm>
            <a:off x="3864864" y="6355080"/>
            <a:ext cx="4632960" cy="365760"/>
          </a:xfrm>
        </p:spPr>
        <p:txBody>
          <a:bodyPr/>
          <a:lstStyle/>
          <a:p>
            <a:endParaRPr lang="en-US" dirty="0"/>
          </a:p>
        </p:txBody>
      </p:sp>
      <p:sp>
        <p:nvSpPr>
          <p:cNvPr id="29" name="Espace réservé du numéro de diapositive 28"/>
          <p:cNvSpPr>
            <a:spLocks noGrp="1"/>
          </p:cNvSpPr>
          <p:nvPr>
            <p:ph type="sldNum" sz="quarter" idx="12"/>
          </p:nvPr>
        </p:nvSpPr>
        <p:spPr>
          <a:xfrm>
            <a:off x="1621536" y="6355080"/>
            <a:ext cx="1625600" cy="365760"/>
          </a:xfrm>
        </p:spPr>
        <p:txBody>
          <a:bodyPr/>
          <a:lstStyle/>
          <a:p>
            <a:fld id="{48F63A3B-78C7-47BE-AE5E-E10140E04643}" type="slidenum">
              <a:rPr lang="en-US" smtClean="0"/>
              <a:pPr/>
              <a:t>‹N°›</a:t>
            </a:fld>
            <a:endParaRPr lang="en-US" dirty="0"/>
          </a:p>
        </p:txBody>
      </p:sp>
      <p:sp>
        <p:nvSpPr>
          <p:cNvPr id="21" name="Rectangle 20"/>
          <p:cNvSpPr/>
          <p:nvPr/>
        </p:nvSpPr>
        <p:spPr>
          <a:xfrm>
            <a:off x="1206500" y="3648075"/>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1219200" y="5048250"/>
            <a:ext cx="97536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1206500" y="3648075"/>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1219200" y="5048250"/>
            <a:ext cx="3048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48F63A3B-78C7-47BE-AE5E-E10140E04643}" type="slidenum">
              <a:rPr lang="en-US" smtClean="0"/>
              <a:pPr/>
              <a:t>‹N°›</a:t>
            </a:fld>
            <a:endParaRPr lang="en-US" dirty="0"/>
          </a:p>
        </p:txBody>
      </p:sp>
      <p:sp>
        <p:nvSpPr>
          <p:cNvPr id="8" name="Espace réservé du contenu 7"/>
          <p:cNvSpPr>
            <a:spLocks noGrp="1"/>
          </p:cNvSpPr>
          <p:nvPr>
            <p:ph sz="quarter" idx="1"/>
          </p:nvPr>
        </p:nvSpPr>
        <p:spPr>
          <a:xfrm>
            <a:off x="609600" y="1219200"/>
            <a:ext cx="10972800"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25600" y="2971800"/>
            <a:ext cx="9144000" cy="1066800"/>
          </a:xfrm>
        </p:spPr>
        <p:txBody>
          <a:bodyPr anchor="t" anchorCtr="0"/>
          <a:lstStyle>
            <a:lvl1pPr algn="r">
              <a:buNone/>
              <a:defRPr sz="3200" b="0"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727200" y="4267200"/>
            <a:ext cx="90424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8534400" y="6355080"/>
            <a:ext cx="3048000" cy="365760"/>
          </a:xfrm>
        </p:spPr>
        <p:txBody>
          <a:bodyPr/>
          <a:lstStyle/>
          <a:p>
            <a:endParaRPr lang="en-US" dirty="0"/>
          </a:p>
        </p:txBody>
      </p:sp>
      <p:sp>
        <p:nvSpPr>
          <p:cNvPr id="5" name="Espace réservé du pied de page 4"/>
          <p:cNvSpPr>
            <a:spLocks noGrp="1"/>
          </p:cNvSpPr>
          <p:nvPr>
            <p:ph type="ftr" sz="quarter" idx="11"/>
          </p:nvPr>
        </p:nvSpPr>
        <p:spPr>
          <a:xfrm>
            <a:off x="3864864" y="6355080"/>
            <a:ext cx="4632960" cy="365760"/>
          </a:xfrm>
        </p:spPr>
        <p:txBody>
          <a:bodyPr/>
          <a:lstStyle/>
          <a:p>
            <a:endParaRPr lang="en-US" dirty="0"/>
          </a:p>
        </p:txBody>
      </p:sp>
      <p:sp>
        <p:nvSpPr>
          <p:cNvPr id="6" name="Espace réservé du numéro de diapositive 5"/>
          <p:cNvSpPr>
            <a:spLocks noGrp="1"/>
          </p:cNvSpPr>
          <p:nvPr>
            <p:ph type="sldNum" sz="quarter" idx="12"/>
          </p:nvPr>
        </p:nvSpPr>
        <p:spPr>
          <a:xfrm>
            <a:off x="1426464" y="6355080"/>
            <a:ext cx="2027936" cy="365760"/>
          </a:xfrm>
        </p:spPr>
        <p:txBody>
          <a:bodyPr/>
          <a:lstStyle/>
          <a:p>
            <a:fld id="{48F63A3B-78C7-47BE-AE5E-E10140E04643}" type="slidenum">
              <a:rPr lang="en-US" smtClean="0"/>
              <a:pPr/>
              <a:t>‹N°›</a:t>
            </a:fld>
            <a:endParaRPr lang="en-US" dirty="0"/>
          </a:p>
        </p:txBody>
      </p:sp>
      <p:sp>
        <p:nvSpPr>
          <p:cNvPr id="7" name="Rectangle 6"/>
          <p:cNvSpPr/>
          <p:nvPr/>
        </p:nvSpPr>
        <p:spPr>
          <a:xfrm>
            <a:off x="1219200" y="2819400"/>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1219200" y="2819400"/>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09600" y="228600"/>
            <a:ext cx="10972800" cy="914400"/>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48F63A3B-78C7-47BE-AE5E-E10140E04643}" type="slidenum">
              <a:rPr lang="en-US" smtClean="0"/>
              <a:pPr/>
              <a:t>‹N°›</a:t>
            </a:fld>
            <a:endParaRPr lang="en-US" dirty="0"/>
          </a:p>
        </p:txBody>
      </p:sp>
      <p:sp>
        <p:nvSpPr>
          <p:cNvPr id="9" name="Espace réservé du contenu 8"/>
          <p:cNvSpPr>
            <a:spLocks noGrp="1"/>
          </p:cNvSpPr>
          <p:nvPr>
            <p:ph sz="quarter" idx="1"/>
          </p:nvPr>
        </p:nvSpPr>
        <p:spPr>
          <a:xfrm>
            <a:off x="609600" y="1219200"/>
            <a:ext cx="5388864"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6176264" y="1216152"/>
            <a:ext cx="5388864"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28600"/>
            <a:ext cx="10972800" cy="9144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1285875"/>
            <a:ext cx="5386917"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197601" y="1295400"/>
            <a:ext cx="5389033"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endParaRPr lang="en-US" dirty="0"/>
          </a:p>
        </p:txBody>
      </p:sp>
      <p:sp>
        <p:nvSpPr>
          <p:cNvPr id="8" name="Espace réservé du pied de page 7"/>
          <p:cNvSpPr>
            <a:spLocks noGrp="1"/>
          </p:cNvSpPr>
          <p:nvPr>
            <p:ph type="ftr" sz="quarter" idx="11"/>
          </p:nvPr>
        </p:nvSpPr>
        <p:spPr/>
        <p:txBody>
          <a:bodyPr/>
          <a:lstStyle/>
          <a:p>
            <a:endParaRPr lang="en-US" dirty="0"/>
          </a:p>
        </p:txBody>
      </p:sp>
      <p:sp>
        <p:nvSpPr>
          <p:cNvPr id="9" name="Espace réservé du numéro de diapositive 8"/>
          <p:cNvSpPr>
            <a:spLocks noGrp="1"/>
          </p:cNvSpPr>
          <p:nvPr>
            <p:ph type="sldNum" sz="quarter" idx="12"/>
          </p:nvPr>
        </p:nvSpPr>
        <p:spPr/>
        <p:txBody>
          <a:bodyPr/>
          <a:lstStyle/>
          <a:p>
            <a:fld id="{48F63A3B-78C7-47BE-AE5E-E10140E04643}" type="slidenum">
              <a:rPr lang="en-US" smtClean="0"/>
              <a:pPr/>
              <a:t>‹N°›</a:t>
            </a:fld>
            <a:endParaRPr lang="en-US" dirty="0"/>
          </a:p>
        </p:txBody>
      </p:sp>
      <p:sp>
        <p:nvSpPr>
          <p:cNvPr id="11" name="Espace réservé du contenu 10"/>
          <p:cNvSpPr>
            <a:spLocks noGrp="1"/>
          </p:cNvSpPr>
          <p:nvPr>
            <p:ph sz="quarter" idx="2"/>
          </p:nvPr>
        </p:nvSpPr>
        <p:spPr>
          <a:xfrm>
            <a:off x="609600" y="2133600"/>
            <a:ext cx="5384800" cy="4038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6197600" y="2133600"/>
            <a:ext cx="5384800" cy="4038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09600" y="228600"/>
            <a:ext cx="10972800" cy="914400"/>
          </a:xfrm>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endParaRPr lang="en-US" dirty="0"/>
          </a:p>
        </p:txBody>
      </p:sp>
      <p:sp>
        <p:nvSpPr>
          <p:cNvPr id="4" name="Espace réservé du pied de page 3"/>
          <p:cNvSpPr>
            <a:spLocks noGrp="1"/>
          </p:cNvSpPr>
          <p:nvPr>
            <p:ph type="ftr" sz="quarter" idx="11"/>
          </p:nvPr>
        </p:nvSpPr>
        <p:spPr/>
        <p:txBody>
          <a:bodyPr/>
          <a:lstStyle/>
          <a:p>
            <a:endParaRPr lang="en-US" dirty="0"/>
          </a:p>
        </p:txBody>
      </p:sp>
      <p:sp>
        <p:nvSpPr>
          <p:cNvPr id="5" name="Espace réservé du numéro de diapositive 4"/>
          <p:cNvSpPr>
            <a:spLocks noGrp="1"/>
          </p:cNvSpPr>
          <p:nvPr>
            <p:ph type="sldNum" sz="quarter" idx="12"/>
          </p:nvPr>
        </p:nvSpPr>
        <p:spPr/>
        <p:txBody>
          <a:bodyPr/>
          <a:lstStyle/>
          <a:p>
            <a:fld id="{48F63A3B-78C7-47BE-AE5E-E10140E04643}" type="slidenum">
              <a:rPr lang="en-US" smtClean="0"/>
              <a:pPr/>
              <a:t>‹N°›</a:t>
            </a:fld>
            <a:endParaRPr lang="en-US" dirty="0"/>
          </a:p>
        </p:txBody>
      </p:sp>
      <p:sp>
        <p:nvSpPr>
          <p:cNvPr id="6" name="Triangle isocè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endParaRPr lang="en-US" dirty="0"/>
          </a:p>
        </p:txBody>
      </p:sp>
      <p:sp>
        <p:nvSpPr>
          <p:cNvPr id="3" name="Espace réservé du pied de page 2"/>
          <p:cNvSpPr>
            <a:spLocks noGrp="1"/>
          </p:cNvSpPr>
          <p:nvPr>
            <p:ph type="ftr" sz="quarter" idx="11"/>
          </p:nvPr>
        </p:nvSpPr>
        <p:spPr/>
        <p:txBody>
          <a:bodyPr/>
          <a:lstStyle/>
          <a:p>
            <a:endParaRPr lang="en-US" dirty="0"/>
          </a:p>
        </p:txBody>
      </p:sp>
      <p:sp>
        <p:nvSpPr>
          <p:cNvPr id="4" name="Espace réservé du numéro de diapositive 3"/>
          <p:cNvSpPr>
            <a:spLocks noGrp="1"/>
          </p:cNvSpPr>
          <p:nvPr>
            <p:ph type="sldNum" sz="quarter" idx="12"/>
          </p:nvPr>
        </p:nvSpPr>
        <p:spPr/>
        <p:txBody>
          <a:bodyPr/>
          <a:lstStyle/>
          <a:p>
            <a:fld id="{48F63A3B-78C7-47BE-AE5E-E10140E04643}" type="slidenum">
              <a:rPr lang="en-US" smtClean="0"/>
              <a:pPr/>
              <a:t>‹N°›</a:t>
            </a:fld>
            <a:endParaRPr lang="en-US" dirty="0"/>
          </a:p>
        </p:txBody>
      </p:sp>
      <p:sp>
        <p:nvSpPr>
          <p:cNvPr id="5" name="Connecteur droit 4"/>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iangle isocè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Style slide layou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23390257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432800" y="304800"/>
            <a:ext cx="3352800" cy="838200"/>
          </a:xfrm>
        </p:spPr>
        <p:txBody>
          <a:bodyPr anchor="b" anchorCtr="0">
            <a:noAutofit/>
          </a:bodyPr>
          <a:lstStyle>
            <a:lvl1pPr algn="l">
              <a:buNone/>
              <a:defRPr sz="2000" b="1">
                <a:solidFill>
                  <a:schemeClr val="tx2"/>
                </a:solidFill>
                <a:latin typeface="+mn-lt"/>
                <a:ea typeface="+mn-ea"/>
                <a:cs typeface="+mn-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8432800" y="1219201"/>
            <a:ext cx="33528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48F63A3B-78C7-47BE-AE5E-E10140E04643}" type="slidenum">
              <a:rPr lang="en-US" smtClean="0"/>
              <a:pPr/>
              <a:t>‹N°›</a:t>
            </a:fld>
            <a:endParaRPr lang="en-US" dirty="0"/>
          </a:p>
        </p:txBody>
      </p:sp>
      <p:sp>
        <p:nvSpPr>
          <p:cNvPr id="8" name="Connecteur droit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Connecteur droit 9"/>
          <p:cNvSpPr>
            <a:spLocks noChangeShapeType="1"/>
          </p:cNvSpPr>
          <p:nvPr/>
        </p:nvSpPr>
        <p:spPr bwMode="auto">
          <a:xfrm rot="5400000">
            <a:off x="5220033"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angle isocè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u contenu 11"/>
          <p:cNvSpPr>
            <a:spLocks noGrp="1"/>
          </p:cNvSpPr>
          <p:nvPr>
            <p:ph sz="quarter" idx="1"/>
          </p:nvPr>
        </p:nvSpPr>
        <p:spPr>
          <a:xfrm>
            <a:off x="406400" y="304800"/>
            <a:ext cx="76200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609600" y="500856"/>
            <a:ext cx="10972800" cy="674688"/>
          </a:xfrm>
          <a:ln>
            <a:solidFill>
              <a:schemeClr val="accent1"/>
            </a:solidFill>
          </a:ln>
        </p:spPr>
        <p:txBody>
          <a:bodyPr lIns="274320" anchor="ctr"/>
          <a:lstStyle>
            <a:lvl1pPr algn="r">
              <a:buNone/>
              <a:defRPr sz="2000" b="0">
                <a:solidFill>
                  <a:schemeClr val="tx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609600" y="1905000"/>
            <a:ext cx="10972800" cy="4270248"/>
          </a:xfrm>
          <a:solidFill>
            <a:schemeClr val="tx1">
              <a:shade val="50000"/>
            </a:schemeClr>
          </a:solidFill>
          <a:ln>
            <a:noFill/>
          </a:ln>
          <a:effectLst/>
        </p:spPr>
        <p:txBody>
          <a:bodyPr/>
          <a:lstStyle>
            <a:lvl1pPr marL="0" indent="0">
              <a:spcBef>
                <a:spcPts val="600"/>
              </a:spcBef>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09600" y="1219200"/>
            <a:ext cx="109728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48F63A3B-78C7-47BE-AE5E-E10140E04643}" type="slidenum">
              <a:rPr lang="en-US" smtClean="0"/>
              <a:pPr/>
              <a:t>‹N°›</a:t>
            </a:fld>
            <a:endParaRPr lang="en-US" dirty="0"/>
          </a:p>
        </p:txBody>
      </p:sp>
      <p:sp>
        <p:nvSpPr>
          <p:cNvPr id="8" name="Connecteur droit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iangle isocè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09600" y="500856"/>
            <a:ext cx="24384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48F63A3B-78C7-47BE-AE5E-E10140E04643}" type="slidenum">
              <a:rPr lang="en-US" smtClean="0"/>
              <a:pPr/>
              <a:t>‹N°›</a:t>
            </a:fld>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48F63A3B-78C7-47BE-AE5E-E10140E04643}" type="slidenum">
              <a:rPr lang="en-US" smtClean="0"/>
              <a:pPr/>
              <a:t>‹N°›</a:t>
            </a:fld>
            <a:endParaRPr lang="en-US" dirty="0"/>
          </a:p>
        </p:txBody>
      </p:sp>
      <p:sp>
        <p:nvSpPr>
          <p:cNvPr id="7" name="Connecteur droit 6"/>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iangle isocèle 7"/>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necteur droit 8"/>
          <p:cNvSpPr>
            <a:spLocks noChangeShapeType="1"/>
          </p:cNvSpPr>
          <p:nvPr/>
        </p:nvSpPr>
        <p:spPr bwMode="auto">
          <a:xfrm rot="5400000">
            <a:off x="5814836"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Agenda layout">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3E1CD0F0-C157-4A74-85C5-3764950204CE}"/>
              </a:ext>
            </a:extLst>
          </p:cNvPr>
          <p:cNvSpPr/>
          <p:nvPr userDrawn="1"/>
        </p:nvSpPr>
        <p:spPr>
          <a:xfrm>
            <a:off x="2" y="-558801"/>
            <a:ext cx="12191999" cy="2552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86"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4" name="Group 3">
            <a:extLst>
              <a:ext uri="{FF2B5EF4-FFF2-40B4-BE49-F238E27FC236}">
                <a16:creationId xmlns="" xmlns:a16="http://schemas.microsoft.com/office/drawing/2014/main" id="{84A88E2B-8914-4A51-93D1-53EE236F8DAE}"/>
              </a:ext>
            </a:extLst>
          </p:cNvPr>
          <p:cNvGrpSpPr/>
          <p:nvPr userDrawn="1"/>
        </p:nvGrpSpPr>
        <p:grpSpPr>
          <a:xfrm>
            <a:off x="1" y="1984319"/>
            <a:ext cx="12192000" cy="92498"/>
            <a:chOff x="11445923" y="0"/>
            <a:chExt cx="1119115" cy="2552282"/>
          </a:xfrm>
        </p:grpSpPr>
        <p:sp>
          <p:nvSpPr>
            <p:cNvPr id="5" name="Rectangle 4">
              <a:extLst>
                <a:ext uri="{FF2B5EF4-FFF2-40B4-BE49-F238E27FC236}">
                  <a16:creationId xmlns="" xmlns:a16="http://schemas.microsoft.com/office/drawing/2014/main" id="{013FC2A0-2C8C-454E-A2FC-805728A75C98}"/>
                </a:ext>
              </a:extLst>
            </p:cNvPr>
            <p:cNvSpPr/>
            <p:nvPr/>
          </p:nvSpPr>
          <p:spPr>
            <a:xfrm>
              <a:off x="11818961" y="0"/>
              <a:ext cx="373038" cy="255228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86"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 xmlns:a16="http://schemas.microsoft.com/office/drawing/2014/main" id="{7690C1EE-6A6F-42D3-83B8-026B5166B341}"/>
                </a:ext>
              </a:extLst>
            </p:cNvPr>
            <p:cNvSpPr/>
            <p:nvPr/>
          </p:nvSpPr>
          <p:spPr>
            <a:xfrm>
              <a:off x="11445923" y="0"/>
              <a:ext cx="373038" cy="25522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86"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 xmlns:a16="http://schemas.microsoft.com/office/drawing/2014/main" id="{1AAFA40F-A963-4E4B-8411-ED8116D801AE}"/>
                </a:ext>
              </a:extLst>
            </p:cNvPr>
            <p:cNvSpPr/>
            <p:nvPr/>
          </p:nvSpPr>
          <p:spPr>
            <a:xfrm>
              <a:off x="12192000" y="0"/>
              <a:ext cx="373038" cy="255228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286"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8" name="Group 7">
            <a:extLst>
              <a:ext uri="{FF2B5EF4-FFF2-40B4-BE49-F238E27FC236}">
                <a16:creationId xmlns="" xmlns:a16="http://schemas.microsoft.com/office/drawing/2014/main" id="{FF457DA5-8BD8-4BD1-ABAC-1702790078A5}"/>
              </a:ext>
            </a:extLst>
          </p:cNvPr>
          <p:cNvGrpSpPr/>
          <p:nvPr userDrawn="1"/>
        </p:nvGrpSpPr>
        <p:grpSpPr>
          <a:xfrm>
            <a:off x="11126531" y="-498839"/>
            <a:ext cx="983575" cy="1226175"/>
            <a:chOff x="8411919" y="701065"/>
            <a:chExt cx="2800065" cy="3490702"/>
          </a:xfrm>
        </p:grpSpPr>
        <p:cxnSp>
          <p:nvCxnSpPr>
            <p:cNvPr id="9" name="Straight Connector 8">
              <a:extLst>
                <a:ext uri="{FF2B5EF4-FFF2-40B4-BE49-F238E27FC236}">
                  <a16:creationId xmlns="" xmlns:a16="http://schemas.microsoft.com/office/drawing/2014/main" id="{95DD6D29-DDE2-45C1-A138-CADB303F7C9F}"/>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0FDC7CD9-2180-42AE-8704-20DBF67B10A0}"/>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 xmlns:a16="http://schemas.microsoft.com/office/drawing/2014/main" id="{ED0A05A7-05C3-49E0-9D7D-F545E41AF236}"/>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F7A9F57B-F0AC-4B12-9AF5-A2D627622BC2}"/>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31285139-F2C4-446A-B33F-24C8A0E0D26D}"/>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DD5932DE-97EB-4356-AB7E-C15C95618CA8}"/>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3C91D568-C449-4AA9-82B1-53294978160D}"/>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 xmlns:a16="http://schemas.microsoft.com/office/drawing/2014/main" id="{A58F475E-0095-4F26-BB26-022930977535}"/>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85EFA47E-8BD9-48B8-8713-E45FE90BC034}"/>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D56E6CA7-B7F3-4621-A76D-BA617AA32ED8}"/>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174EE110-4344-4F52-A647-018872E82CB7}"/>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28D380D3-EEA7-40C1-B43D-07CD1E39FD9A}"/>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 xmlns:a16="http://schemas.microsoft.com/office/drawing/2014/main" id="{58724384-2A2C-43ED-8941-9540034BD8C4}"/>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2F0ACFEA-6181-41EB-8BED-A51527F7C024}"/>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F11BAF15-78AF-4795-B4FC-753D1EF9E02E}"/>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4050C95F-629C-490C-8BAC-78DABCD8556E}"/>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A5A19A85-9EC7-455C-8DD6-187CB92EDEE4}"/>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 xmlns:a16="http://schemas.microsoft.com/office/drawing/2014/main" id="{A7240E26-80CD-41EC-B8BB-D59466F37C28}"/>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ADC3978A-C5FA-42C9-8D7B-F6438BA6096E}"/>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24388F42-C696-4539-BD00-F21F87F844EA}"/>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1148E84D-1A6D-4271-8A0A-660F1B15D12D}"/>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32B5DA5F-B400-4F36-B83F-421F78931480}"/>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 xmlns:a16="http://schemas.microsoft.com/office/drawing/2014/main" id="{044EE669-9E4C-4CA7-A3A7-33BC296CAA71}"/>
              </a:ext>
            </a:extLst>
          </p:cNvPr>
          <p:cNvGrpSpPr/>
          <p:nvPr userDrawn="1"/>
        </p:nvGrpSpPr>
        <p:grpSpPr>
          <a:xfrm rot="15730005">
            <a:off x="10036531" y="-296205"/>
            <a:ext cx="983575" cy="1226175"/>
            <a:chOff x="8411919" y="701065"/>
            <a:chExt cx="2800065" cy="3490702"/>
          </a:xfrm>
        </p:grpSpPr>
        <p:cxnSp>
          <p:nvCxnSpPr>
            <p:cNvPr id="32" name="Straight Connector 31">
              <a:extLst>
                <a:ext uri="{FF2B5EF4-FFF2-40B4-BE49-F238E27FC236}">
                  <a16:creationId xmlns="" xmlns:a16="http://schemas.microsoft.com/office/drawing/2014/main" id="{0EC4FCD0-D80E-4BDE-A5CD-8F0BC7673FD2}"/>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2CA6BF7A-2F64-4D37-A80A-A731FAAE69BE}"/>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47D40FFE-6973-4966-BE8A-2C8BFC6DED2A}"/>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78D0628B-4C25-405C-B92F-967A2F552D5E}"/>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555B7347-0448-457F-8A6E-209E78A22122}"/>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91F3020F-2980-43D8-A6E1-A1C268398A23}"/>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362F092F-EF39-4548-B871-05F5F502CCB9}"/>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C36979FA-828A-48D4-9C8B-6F50EEDAC5A3}"/>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 xmlns:a16="http://schemas.microsoft.com/office/drawing/2014/main" id="{950A29C4-0BDC-4C57-A752-FBD4848DD6D3}"/>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 xmlns:a16="http://schemas.microsoft.com/office/drawing/2014/main" id="{6195D661-139C-43DA-B191-64D4E3EB6F2C}"/>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 xmlns:a16="http://schemas.microsoft.com/office/drawing/2014/main" id="{4A0B6320-BEEA-4ED4-886F-54835A7A8DCB}"/>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 xmlns:a16="http://schemas.microsoft.com/office/drawing/2014/main" id="{5F0C052C-0C49-45D2-95B4-EB71C530351C}"/>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 xmlns:a16="http://schemas.microsoft.com/office/drawing/2014/main" id="{A8C62899-030E-4CD7-8551-E8FB609D8372}"/>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 xmlns:a16="http://schemas.microsoft.com/office/drawing/2014/main" id="{F753D3BE-5268-47BB-88DC-D80B00614481}"/>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 xmlns:a16="http://schemas.microsoft.com/office/drawing/2014/main" id="{2E2C63B3-FEBC-4E81-A83F-442EFD970C61}"/>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 xmlns:a16="http://schemas.microsoft.com/office/drawing/2014/main" id="{09839260-DA6B-4278-8342-339E9D7EEAE3}"/>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 xmlns:a16="http://schemas.microsoft.com/office/drawing/2014/main" id="{1A9196E6-7FB0-4C52-A592-204D37882FDF}"/>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 xmlns:a16="http://schemas.microsoft.com/office/drawing/2014/main" id="{4F56BBE9-7A54-44FD-8960-0A51776C1430}"/>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 xmlns:a16="http://schemas.microsoft.com/office/drawing/2014/main" id="{7F9F36F4-C91F-4046-832E-002EF0AE5503}"/>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 xmlns:a16="http://schemas.microsoft.com/office/drawing/2014/main" id="{A7280801-44E2-40E6-9915-0A3ADC263647}"/>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43EA181D-8A90-4729-8E01-BAB32AE98160}"/>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 xmlns:a16="http://schemas.microsoft.com/office/drawing/2014/main" id="{89547D6E-9ECC-481E-83BB-010BB8DA42F1}"/>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54" name="Group 53">
            <a:extLst>
              <a:ext uri="{FF2B5EF4-FFF2-40B4-BE49-F238E27FC236}">
                <a16:creationId xmlns="" xmlns:a16="http://schemas.microsoft.com/office/drawing/2014/main" id="{D17AD10F-453A-4E8D-AD1B-4B24EAEAFAD1}"/>
              </a:ext>
            </a:extLst>
          </p:cNvPr>
          <p:cNvGrpSpPr/>
          <p:nvPr userDrawn="1"/>
        </p:nvGrpSpPr>
        <p:grpSpPr>
          <a:xfrm rot="6889181">
            <a:off x="10412958" y="1043127"/>
            <a:ext cx="796471" cy="992923"/>
            <a:chOff x="8411919" y="701065"/>
            <a:chExt cx="2800065" cy="3490702"/>
          </a:xfrm>
        </p:grpSpPr>
        <p:cxnSp>
          <p:nvCxnSpPr>
            <p:cNvPr id="55" name="Straight Connector 54">
              <a:extLst>
                <a:ext uri="{FF2B5EF4-FFF2-40B4-BE49-F238E27FC236}">
                  <a16:creationId xmlns="" xmlns:a16="http://schemas.microsoft.com/office/drawing/2014/main" id="{FDD64DF2-DC03-4DA2-8ECD-92414187EC81}"/>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 xmlns:a16="http://schemas.microsoft.com/office/drawing/2014/main" id="{06570102-6A32-4B3B-906D-BD8943799E05}"/>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 xmlns:a16="http://schemas.microsoft.com/office/drawing/2014/main" id="{CC6062CC-F21A-41D5-B8B5-545A8428128A}"/>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 xmlns:a16="http://schemas.microsoft.com/office/drawing/2014/main" id="{CB52F408-DC70-476B-A49E-0EC9DCC8A68E}"/>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 xmlns:a16="http://schemas.microsoft.com/office/drawing/2014/main" id="{3A5B904B-857F-43D9-88E8-9889A777C56B}"/>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 xmlns:a16="http://schemas.microsoft.com/office/drawing/2014/main" id="{BEBCEDAA-E03D-4863-BBCD-A3499AB57842}"/>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 xmlns:a16="http://schemas.microsoft.com/office/drawing/2014/main" id="{D4D46D37-1080-4754-9469-9332FD8D44F1}"/>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 xmlns:a16="http://schemas.microsoft.com/office/drawing/2014/main" id="{525EE8BE-F561-4363-B07C-2A8568C849D8}"/>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 xmlns:a16="http://schemas.microsoft.com/office/drawing/2014/main" id="{1CDEA6CE-6883-439C-90F3-B682651821D4}"/>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 xmlns:a16="http://schemas.microsoft.com/office/drawing/2014/main" id="{C39EBADE-0038-4448-AE69-7A30F68146A9}"/>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 xmlns:a16="http://schemas.microsoft.com/office/drawing/2014/main" id="{DC478AC4-0F9A-4B28-B8AE-A5C3FC191FD9}"/>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 xmlns:a16="http://schemas.microsoft.com/office/drawing/2014/main" id="{164C4057-53E5-4332-A8BC-0476466B17C2}"/>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 xmlns:a16="http://schemas.microsoft.com/office/drawing/2014/main" id="{F6E5EB65-4860-47A3-A636-1D5B4086EBE5}"/>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 xmlns:a16="http://schemas.microsoft.com/office/drawing/2014/main" id="{18726D1F-8E94-41C4-91B4-FE73F6CA4A22}"/>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 xmlns:a16="http://schemas.microsoft.com/office/drawing/2014/main" id="{8C5EE4BC-D4F2-4506-A3BC-1F492332090B}"/>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 xmlns:a16="http://schemas.microsoft.com/office/drawing/2014/main" id="{FA371812-5AE7-41A7-8354-03341B0DD5E3}"/>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 xmlns:a16="http://schemas.microsoft.com/office/drawing/2014/main" id="{3B530347-4200-441B-ABAD-B145DCE83342}"/>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 xmlns:a16="http://schemas.microsoft.com/office/drawing/2014/main" id="{DE61C81E-2924-483B-81DE-205FCB7A445E}"/>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 xmlns:a16="http://schemas.microsoft.com/office/drawing/2014/main" id="{D324DC81-1E85-4D25-9885-81ACFF8EF9CE}"/>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 xmlns:a16="http://schemas.microsoft.com/office/drawing/2014/main" id="{2F3CC859-CABB-414D-A81B-30AF7FDC4052}"/>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 xmlns:a16="http://schemas.microsoft.com/office/drawing/2014/main" id="{EC5B7264-49F4-4210-9CA1-CF355D0959B5}"/>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 xmlns:a16="http://schemas.microsoft.com/office/drawing/2014/main" id="{4FED197B-9A2F-4634-9DE3-0062A5B452DC}"/>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77" name="Group 76">
            <a:extLst>
              <a:ext uri="{FF2B5EF4-FFF2-40B4-BE49-F238E27FC236}">
                <a16:creationId xmlns="" xmlns:a16="http://schemas.microsoft.com/office/drawing/2014/main" id="{5A6F875E-26AF-47EC-80DA-4A202F58A299}"/>
              </a:ext>
            </a:extLst>
          </p:cNvPr>
          <p:cNvGrpSpPr/>
          <p:nvPr userDrawn="1"/>
        </p:nvGrpSpPr>
        <p:grpSpPr>
          <a:xfrm rot="20334324">
            <a:off x="11027040" y="192331"/>
            <a:ext cx="1164960" cy="1452298"/>
            <a:chOff x="8411919" y="701065"/>
            <a:chExt cx="2800065" cy="3490702"/>
          </a:xfrm>
        </p:grpSpPr>
        <p:cxnSp>
          <p:nvCxnSpPr>
            <p:cNvPr id="78" name="Straight Connector 77">
              <a:extLst>
                <a:ext uri="{FF2B5EF4-FFF2-40B4-BE49-F238E27FC236}">
                  <a16:creationId xmlns="" xmlns:a16="http://schemas.microsoft.com/office/drawing/2014/main" id="{677BA5B5-C758-4877-800C-0C7E4D9CEBE4}"/>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 xmlns:a16="http://schemas.microsoft.com/office/drawing/2014/main" id="{A83A37C0-EC73-49DF-8FB5-5ECE4448FD6A}"/>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 xmlns:a16="http://schemas.microsoft.com/office/drawing/2014/main" id="{B1BA5729-6339-4F12-87C6-59FE607335CD}"/>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 xmlns:a16="http://schemas.microsoft.com/office/drawing/2014/main" id="{A12BFEE7-A77F-4E6A-9E50-307AEE0A93E3}"/>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 xmlns:a16="http://schemas.microsoft.com/office/drawing/2014/main" id="{F402FDBD-1882-4637-A220-48C025A1952D}"/>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 xmlns:a16="http://schemas.microsoft.com/office/drawing/2014/main" id="{1BB18570-115A-4B82-B5E8-DEFEE35E3640}"/>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 xmlns:a16="http://schemas.microsoft.com/office/drawing/2014/main" id="{B3A398FB-C068-4429-A23D-89DBCBB6FFFF}"/>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 xmlns:a16="http://schemas.microsoft.com/office/drawing/2014/main" id="{2B571856-F9E7-4ED8-B06C-57DFF6B9CC0F}"/>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 xmlns:a16="http://schemas.microsoft.com/office/drawing/2014/main" id="{FA8CAEB4-E5DC-46B5-B31F-0CEF96845043}"/>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 xmlns:a16="http://schemas.microsoft.com/office/drawing/2014/main" id="{C1937CDF-54A0-4EB9-87AA-3A6F53380AA3}"/>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 xmlns:a16="http://schemas.microsoft.com/office/drawing/2014/main" id="{EEC0EDC4-79A2-48AC-9C2F-EC89AA5AF409}"/>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 xmlns:a16="http://schemas.microsoft.com/office/drawing/2014/main" id="{2C7274A9-AD57-4BC8-9D3E-4444CD75C008}"/>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 xmlns:a16="http://schemas.microsoft.com/office/drawing/2014/main" id="{BCE58877-41A8-426A-A97C-C7E929F3EBE6}"/>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 xmlns:a16="http://schemas.microsoft.com/office/drawing/2014/main" id="{6DEBC82F-0A62-4539-9DAC-1F7078C43F83}"/>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 xmlns:a16="http://schemas.microsoft.com/office/drawing/2014/main" id="{6A5A7A4C-C4AC-4031-8AE8-3C1D0B91DF2B}"/>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 xmlns:a16="http://schemas.microsoft.com/office/drawing/2014/main" id="{73F73277-134F-4896-A41B-6121A44641EF}"/>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 xmlns:a16="http://schemas.microsoft.com/office/drawing/2014/main" id="{284486BE-FF72-4400-AED7-FC2F51FF896E}"/>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 xmlns:a16="http://schemas.microsoft.com/office/drawing/2014/main" id="{07E4E1DC-4629-41E4-881E-039F4A4E34FF}"/>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 xmlns:a16="http://schemas.microsoft.com/office/drawing/2014/main" id="{BEBF3104-364F-4626-A5B8-05B4D1ADCA6A}"/>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 xmlns:a16="http://schemas.microsoft.com/office/drawing/2014/main" id="{8EA45D2F-F00F-4129-99E1-0B7C1B4A45BE}"/>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 xmlns:a16="http://schemas.microsoft.com/office/drawing/2014/main" id="{96CA710A-0CE7-4CEF-B09B-27A332D95945}"/>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 xmlns:a16="http://schemas.microsoft.com/office/drawing/2014/main" id="{FCF51995-51FB-475E-94CD-AEE40B2178EE}"/>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00" name="Group 99">
            <a:extLst>
              <a:ext uri="{FF2B5EF4-FFF2-40B4-BE49-F238E27FC236}">
                <a16:creationId xmlns="" xmlns:a16="http://schemas.microsoft.com/office/drawing/2014/main" id="{B0D5CCF4-AEE8-4235-B77C-72150C7B86A8}"/>
              </a:ext>
            </a:extLst>
          </p:cNvPr>
          <p:cNvGrpSpPr/>
          <p:nvPr userDrawn="1"/>
        </p:nvGrpSpPr>
        <p:grpSpPr>
          <a:xfrm rot="20334324">
            <a:off x="9037158" y="-487137"/>
            <a:ext cx="753407" cy="737354"/>
            <a:chOff x="8411919" y="701065"/>
            <a:chExt cx="2800065" cy="3490702"/>
          </a:xfrm>
        </p:grpSpPr>
        <p:cxnSp>
          <p:nvCxnSpPr>
            <p:cNvPr id="101" name="Straight Connector 100">
              <a:extLst>
                <a:ext uri="{FF2B5EF4-FFF2-40B4-BE49-F238E27FC236}">
                  <a16:creationId xmlns="" xmlns:a16="http://schemas.microsoft.com/office/drawing/2014/main" id="{6666712C-D9DC-4E1B-B224-EE2C1109D35C}"/>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 xmlns:a16="http://schemas.microsoft.com/office/drawing/2014/main" id="{63352840-ABD4-47EF-ADD9-AA88424C913A}"/>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 xmlns:a16="http://schemas.microsoft.com/office/drawing/2014/main" id="{E9F6F136-D82F-4732-9A09-51877B30061C}"/>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 xmlns:a16="http://schemas.microsoft.com/office/drawing/2014/main" id="{2357C639-5D19-43DF-9527-8D32F5DC8C97}"/>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 xmlns:a16="http://schemas.microsoft.com/office/drawing/2014/main" id="{69BA665B-04B0-4300-9EB4-1CFFE3ED45E8}"/>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 xmlns:a16="http://schemas.microsoft.com/office/drawing/2014/main" id="{EF1951ED-ABFB-4722-9F63-B0B27E2C299A}"/>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 xmlns:a16="http://schemas.microsoft.com/office/drawing/2014/main" id="{364E12DE-0E57-4B8F-A49C-688E0958E91F}"/>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 xmlns:a16="http://schemas.microsoft.com/office/drawing/2014/main" id="{EE4BC377-B444-49A0-A473-E947787673A9}"/>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 xmlns:a16="http://schemas.microsoft.com/office/drawing/2014/main" id="{B6B46601-4F83-4893-8A97-6736B822C139}"/>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 xmlns:a16="http://schemas.microsoft.com/office/drawing/2014/main" id="{67EEF4EC-D9C6-4972-9B35-88DF77520A96}"/>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 xmlns:a16="http://schemas.microsoft.com/office/drawing/2014/main" id="{E2B4C8D5-FD70-44AE-8137-B0A8F4ACCEA6}"/>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 xmlns:a16="http://schemas.microsoft.com/office/drawing/2014/main" id="{EE403C5D-66B6-4B98-9623-F82EEB8A97A5}"/>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 xmlns:a16="http://schemas.microsoft.com/office/drawing/2014/main" id="{2521883D-899C-437B-9424-C11E887F4C76}"/>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 xmlns:a16="http://schemas.microsoft.com/office/drawing/2014/main" id="{11EE4CB0-E6F1-4616-8CFD-ABC0841896B9}"/>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 xmlns:a16="http://schemas.microsoft.com/office/drawing/2014/main" id="{FD622344-682A-45AB-BDAC-D83955B30DB0}"/>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 xmlns:a16="http://schemas.microsoft.com/office/drawing/2014/main" id="{E3F36C3A-AAA2-43EC-A1CA-D5CCDC6E3589}"/>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 xmlns:a16="http://schemas.microsoft.com/office/drawing/2014/main" id="{AD7E67AE-8D68-43B6-A73E-4A33D1A25236}"/>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 xmlns:a16="http://schemas.microsoft.com/office/drawing/2014/main" id="{4CA0A232-916A-46A2-A7C1-987C261630A9}"/>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 xmlns:a16="http://schemas.microsoft.com/office/drawing/2014/main" id="{978AD056-AB72-4926-86BA-E77C4E1712FA}"/>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 xmlns:a16="http://schemas.microsoft.com/office/drawing/2014/main" id="{7189B293-9518-480B-92F2-B3FD6AE4D625}"/>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 xmlns:a16="http://schemas.microsoft.com/office/drawing/2014/main" id="{39E57236-C826-4A70-BF3F-87A183C24D27}"/>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 xmlns:a16="http://schemas.microsoft.com/office/drawing/2014/main" id="{28F2DAEF-A763-4480-9B9B-5510A70DD6B4}"/>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23" name="Group 122">
            <a:extLst>
              <a:ext uri="{FF2B5EF4-FFF2-40B4-BE49-F238E27FC236}">
                <a16:creationId xmlns="" xmlns:a16="http://schemas.microsoft.com/office/drawing/2014/main" id="{574C772B-1928-4597-8A34-F77909439262}"/>
              </a:ext>
            </a:extLst>
          </p:cNvPr>
          <p:cNvGrpSpPr/>
          <p:nvPr userDrawn="1"/>
        </p:nvGrpSpPr>
        <p:grpSpPr>
          <a:xfrm rot="19421998">
            <a:off x="9748081" y="825429"/>
            <a:ext cx="717208" cy="701926"/>
            <a:chOff x="8411919" y="701065"/>
            <a:chExt cx="2800065" cy="3490702"/>
          </a:xfrm>
        </p:grpSpPr>
        <p:cxnSp>
          <p:nvCxnSpPr>
            <p:cNvPr id="124" name="Straight Connector 123">
              <a:extLst>
                <a:ext uri="{FF2B5EF4-FFF2-40B4-BE49-F238E27FC236}">
                  <a16:creationId xmlns="" xmlns:a16="http://schemas.microsoft.com/office/drawing/2014/main" id="{7089472D-6102-4681-8E55-2C5794EE4E05}"/>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 xmlns:a16="http://schemas.microsoft.com/office/drawing/2014/main" id="{45D7A623-A535-43CF-9E20-EB48163EBA0A}"/>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 xmlns:a16="http://schemas.microsoft.com/office/drawing/2014/main" id="{84DDAD5E-B095-422F-B6CD-672CE6F954CC}"/>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 xmlns:a16="http://schemas.microsoft.com/office/drawing/2014/main" id="{68204260-9189-46EB-869A-E95AE4088988}"/>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 xmlns:a16="http://schemas.microsoft.com/office/drawing/2014/main" id="{5B13CB03-7EDD-43E9-A3EE-08A70D250D47}"/>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 xmlns:a16="http://schemas.microsoft.com/office/drawing/2014/main" id="{424ACA07-2AC8-4301-AF7A-F872F5BCBF77}"/>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 xmlns:a16="http://schemas.microsoft.com/office/drawing/2014/main" id="{5E9DDC0C-BE86-40AC-BA9D-02E3CE7A15D8}"/>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 xmlns:a16="http://schemas.microsoft.com/office/drawing/2014/main" id="{04D754C4-75A5-4238-AA8C-BB7B243E7233}"/>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 xmlns:a16="http://schemas.microsoft.com/office/drawing/2014/main" id="{1819C5E5-16FB-4BD7-ABFF-2AFB5E55E991}"/>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 xmlns:a16="http://schemas.microsoft.com/office/drawing/2014/main" id="{4C7A9859-4815-4EA4-8F65-F968C9FC849F}"/>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 xmlns:a16="http://schemas.microsoft.com/office/drawing/2014/main" id="{57B13CD7-AC6F-456F-9E2D-A202EA93C04D}"/>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 xmlns:a16="http://schemas.microsoft.com/office/drawing/2014/main" id="{F2B697B7-B1AF-408B-A9B5-014F75EB3E91}"/>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 xmlns:a16="http://schemas.microsoft.com/office/drawing/2014/main" id="{AFF57946-E60E-4726-9F65-63637C96D9AC}"/>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 xmlns:a16="http://schemas.microsoft.com/office/drawing/2014/main" id="{7CB79018-A974-42C3-9327-9EE494BBBC1F}"/>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 xmlns:a16="http://schemas.microsoft.com/office/drawing/2014/main" id="{A027431D-F6A9-4475-92D1-2C456BFCECFB}"/>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 xmlns:a16="http://schemas.microsoft.com/office/drawing/2014/main" id="{B510266C-E548-470A-8A98-08A02F3E2EE8}"/>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 xmlns:a16="http://schemas.microsoft.com/office/drawing/2014/main" id="{37175B15-68E2-4A5E-9813-8991CCF80A48}"/>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 xmlns:a16="http://schemas.microsoft.com/office/drawing/2014/main" id="{3A100DAD-AFB1-40DB-ADE7-B83F5DD8967F}"/>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 xmlns:a16="http://schemas.microsoft.com/office/drawing/2014/main" id="{620490C3-05EB-4F8F-B133-39AC8E8CA87F}"/>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 xmlns:a16="http://schemas.microsoft.com/office/drawing/2014/main" id="{B64D449B-2D2F-4B3F-8257-1F8D0DD919E2}"/>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 xmlns:a16="http://schemas.microsoft.com/office/drawing/2014/main" id="{7C287B58-6106-4047-BAA2-C3406DDB2596}"/>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 xmlns:a16="http://schemas.microsoft.com/office/drawing/2014/main" id="{9B63D3A8-33D6-4BC7-8CC9-857AAE669DC5}"/>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46" name="Group 145">
            <a:extLst>
              <a:ext uri="{FF2B5EF4-FFF2-40B4-BE49-F238E27FC236}">
                <a16:creationId xmlns="" xmlns:a16="http://schemas.microsoft.com/office/drawing/2014/main" id="{17F06A6F-6318-483E-B452-C88B27C43350}"/>
              </a:ext>
            </a:extLst>
          </p:cNvPr>
          <p:cNvGrpSpPr/>
          <p:nvPr userDrawn="1"/>
        </p:nvGrpSpPr>
        <p:grpSpPr>
          <a:xfrm rot="19421998">
            <a:off x="9244413" y="766776"/>
            <a:ext cx="458379" cy="448611"/>
            <a:chOff x="8411919" y="701065"/>
            <a:chExt cx="2800065" cy="3490702"/>
          </a:xfrm>
        </p:grpSpPr>
        <p:cxnSp>
          <p:nvCxnSpPr>
            <p:cNvPr id="147" name="Straight Connector 146">
              <a:extLst>
                <a:ext uri="{FF2B5EF4-FFF2-40B4-BE49-F238E27FC236}">
                  <a16:creationId xmlns="" xmlns:a16="http://schemas.microsoft.com/office/drawing/2014/main" id="{E91CD7AF-1692-4440-B8BA-E670A60CBCCA}"/>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 xmlns:a16="http://schemas.microsoft.com/office/drawing/2014/main" id="{1356FF31-B953-4F4E-B596-E60EA148FE19}"/>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 xmlns:a16="http://schemas.microsoft.com/office/drawing/2014/main" id="{5C49752A-D43C-45B6-993D-EA5E0844C9BB}"/>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 xmlns:a16="http://schemas.microsoft.com/office/drawing/2014/main" id="{B753FBDD-B18B-409C-A47A-F97D2E3F5EF6}"/>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 xmlns:a16="http://schemas.microsoft.com/office/drawing/2014/main" id="{61749067-1D7E-4678-B43D-843D42744BF2}"/>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 xmlns:a16="http://schemas.microsoft.com/office/drawing/2014/main" id="{BB90CE84-57B1-4386-B44F-156E4FFC61CD}"/>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 xmlns:a16="http://schemas.microsoft.com/office/drawing/2014/main" id="{15B6C08B-4B3D-4F15-9BA5-AB40A1E1F85F}"/>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 xmlns:a16="http://schemas.microsoft.com/office/drawing/2014/main" id="{BC1DF333-9292-43D8-96FF-D38D03FC80C0}"/>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 xmlns:a16="http://schemas.microsoft.com/office/drawing/2014/main" id="{DC4CB3EA-34E0-4265-818A-640BBCAED2D6}"/>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 xmlns:a16="http://schemas.microsoft.com/office/drawing/2014/main" id="{885D7418-DA23-4D62-ADDA-A33D8629D46F}"/>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 xmlns:a16="http://schemas.microsoft.com/office/drawing/2014/main" id="{7DA01C98-3668-44DC-BD8A-21C1F9B9CC2B}"/>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 xmlns:a16="http://schemas.microsoft.com/office/drawing/2014/main" id="{77874D64-B6D5-4B26-9D31-C32312A1FDF5}"/>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 xmlns:a16="http://schemas.microsoft.com/office/drawing/2014/main" id="{67A0BDD8-5F2F-4871-AC80-15065F48B7B4}"/>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 xmlns:a16="http://schemas.microsoft.com/office/drawing/2014/main" id="{774FF47B-975B-495B-AFA7-626EA3CB0BC3}"/>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 xmlns:a16="http://schemas.microsoft.com/office/drawing/2014/main" id="{9979DDAC-383E-484D-AD43-6040954E5D53}"/>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 xmlns:a16="http://schemas.microsoft.com/office/drawing/2014/main" id="{5E20253B-FE44-45FD-9073-793A2ACD306A}"/>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 xmlns:a16="http://schemas.microsoft.com/office/drawing/2014/main" id="{4A967840-EB8D-4A8D-9023-BA05C472301C}"/>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 xmlns:a16="http://schemas.microsoft.com/office/drawing/2014/main" id="{5BFA0587-ECDE-4476-B6DA-8C1636CCCB86}"/>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 xmlns:a16="http://schemas.microsoft.com/office/drawing/2014/main" id="{9332D652-2851-49FA-9380-17419EF0B2EB}"/>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 xmlns:a16="http://schemas.microsoft.com/office/drawing/2014/main" id="{0AB93698-E5DF-418F-84ED-95993EFBD678}"/>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 xmlns:a16="http://schemas.microsoft.com/office/drawing/2014/main" id="{7253BEA4-85D6-4559-8CD4-CD651FA044B2}"/>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 xmlns:a16="http://schemas.microsoft.com/office/drawing/2014/main" id="{33186F57-FF32-469C-8E8F-0D5A121C0D09}"/>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69" name="Group 168">
            <a:extLst>
              <a:ext uri="{FF2B5EF4-FFF2-40B4-BE49-F238E27FC236}">
                <a16:creationId xmlns="" xmlns:a16="http://schemas.microsoft.com/office/drawing/2014/main" id="{B39A1B71-4BFB-417F-8ADF-A50673257A72}"/>
              </a:ext>
            </a:extLst>
          </p:cNvPr>
          <p:cNvGrpSpPr/>
          <p:nvPr userDrawn="1"/>
        </p:nvGrpSpPr>
        <p:grpSpPr>
          <a:xfrm rot="19421998">
            <a:off x="10765083" y="-515034"/>
            <a:ext cx="412731" cy="403935"/>
            <a:chOff x="8411919" y="701065"/>
            <a:chExt cx="2800065" cy="3490702"/>
          </a:xfrm>
        </p:grpSpPr>
        <p:cxnSp>
          <p:nvCxnSpPr>
            <p:cNvPr id="170" name="Straight Connector 169">
              <a:extLst>
                <a:ext uri="{FF2B5EF4-FFF2-40B4-BE49-F238E27FC236}">
                  <a16:creationId xmlns="" xmlns:a16="http://schemas.microsoft.com/office/drawing/2014/main" id="{F5970A27-55A6-4D07-8C70-C55D06337EBD}"/>
                </a:ext>
              </a:extLst>
            </p:cNvPr>
            <p:cNvCxnSpPr/>
            <p:nvPr/>
          </p:nvCxnSpPr>
          <p:spPr>
            <a:xfrm>
              <a:off x="9105681" y="1504009"/>
              <a:ext cx="914400" cy="9144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 xmlns:a16="http://schemas.microsoft.com/office/drawing/2014/main" id="{E83ABF58-61A0-409C-A57E-EA1E39EFB775}"/>
                </a:ext>
              </a:extLst>
            </p:cNvPr>
            <p:cNvCxnSpPr>
              <a:cxnSpLocks/>
            </p:cNvCxnSpPr>
            <p:nvPr/>
          </p:nvCxnSpPr>
          <p:spPr>
            <a:xfrm flipV="1">
              <a:off x="8423293" y="2418409"/>
              <a:ext cx="1596788" cy="1910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 xmlns:a16="http://schemas.microsoft.com/office/drawing/2014/main" id="{A072E919-222D-4E11-9FBF-4092D8A0EAF7}"/>
                </a:ext>
              </a:extLst>
            </p:cNvPr>
            <p:cNvCxnSpPr>
              <a:cxnSpLocks/>
            </p:cNvCxnSpPr>
            <p:nvPr/>
          </p:nvCxnSpPr>
          <p:spPr>
            <a:xfrm flipV="1">
              <a:off x="8423293" y="1504009"/>
              <a:ext cx="682388" cy="1105469"/>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 xmlns:a16="http://schemas.microsoft.com/office/drawing/2014/main" id="{B669C07E-C483-453C-AAEC-C3FBEDB040FD}"/>
                </a:ext>
              </a:extLst>
            </p:cNvPr>
            <p:cNvCxnSpPr>
              <a:cxnSpLocks/>
            </p:cNvCxnSpPr>
            <p:nvPr/>
          </p:nvCxnSpPr>
          <p:spPr>
            <a:xfrm>
              <a:off x="10702469" y="701066"/>
              <a:ext cx="509515" cy="1260143"/>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 xmlns:a16="http://schemas.microsoft.com/office/drawing/2014/main" id="{344DE8EA-742F-48A6-BEBC-F6781301EDE7}"/>
                </a:ext>
              </a:extLst>
            </p:cNvPr>
            <p:cNvCxnSpPr>
              <a:cxnSpLocks/>
            </p:cNvCxnSpPr>
            <p:nvPr/>
          </p:nvCxnSpPr>
          <p:spPr>
            <a:xfrm flipV="1">
              <a:off x="10020081" y="701065"/>
              <a:ext cx="682388" cy="171734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 xmlns:a16="http://schemas.microsoft.com/office/drawing/2014/main" id="{16CB3F9E-2089-4472-92AB-7C98031C0563}"/>
                </a:ext>
              </a:extLst>
            </p:cNvPr>
            <p:cNvCxnSpPr>
              <a:cxnSpLocks/>
            </p:cNvCxnSpPr>
            <p:nvPr/>
          </p:nvCxnSpPr>
          <p:spPr>
            <a:xfrm flipV="1">
              <a:off x="9105681" y="701067"/>
              <a:ext cx="1596788" cy="8029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 xmlns:a16="http://schemas.microsoft.com/office/drawing/2014/main" id="{70B846A2-CA79-4A17-A686-E022D57453C9}"/>
                </a:ext>
              </a:extLst>
            </p:cNvPr>
            <p:cNvCxnSpPr>
              <a:cxnSpLocks/>
            </p:cNvCxnSpPr>
            <p:nvPr/>
          </p:nvCxnSpPr>
          <p:spPr>
            <a:xfrm flipV="1">
              <a:off x="8764487" y="2415851"/>
              <a:ext cx="1255594" cy="119503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 xmlns:a16="http://schemas.microsoft.com/office/drawing/2014/main" id="{719E7FB7-9E8D-44B6-8718-865071D50168}"/>
                </a:ext>
              </a:extLst>
            </p:cNvPr>
            <p:cNvCxnSpPr>
              <a:cxnSpLocks/>
            </p:cNvCxnSpPr>
            <p:nvPr/>
          </p:nvCxnSpPr>
          <p:spPr>
            <a:xfrm>
              <a:off x="8423293" y="2609478"/>
              <a:ext cx="341194" cy="100140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 xmlns:a16="http://schemas.microsoft.com/office/drawing/2014/main" id="{1D0C8432-AFF4-4746-83E6-40A3AD7EBAED}"/>
                </a:ext>
              </a:extLst>
            </p:cNvPr>
            <p:cNvCxnSpPr>
              <a:cxnSpLocks/>
            </p:cNvCxnSpPr>
            <p:nvPr/>
          </p:nvCxnSpPr>
          <p:spPr>
            <a:xfrm flipV="1">
              <a:off x="10020081" y="2415851"/>
              <a:ext cx="0" cy="177591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 xmlns:a16="http://schemas.microsoft.com/office/drawing/2014/main" id="{E4C7F024-C3FD-44DA-B543-9D4C33842F03}"/>
                </a:ext>
              </a:extLst>
            </p:cNvPr>
            <p:cNvCxnSpPr>
              <a:cxnSpLocks/>
            </p:cNvCxnSpPr>
            <p:nvPr/>
          </p:nvCxnSpPr>
          <p:spPr>
            <a:xfrm>
              <a:off x="10020081" y="2418409"/>
              <a:ext cx="1026994" cy="7403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 xmlns:a16="http://schemas.microsoft.com/office/drawing/2014/main" id="{11DFA92C-51B2-4F6C-AE96-147198D89D7A}"/>
                </a:ext>
              </a:extLst>
            </p:cNvPr>
            <p:cNvCxnSpPr>
              <a:cxnSpLocks/>
            </p:cNvCxnSpPr>
            <p:nvPr/>
          </p:nvCxnSpPr>
          <p:spPr>
            <a:xfrm>
              <a:off x="9111368" y="1501451"/>
              <a:ext cx="792707" cy="1535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 xmlns:a16="http://schemas.microsoft.com/office/drawing/2014/main" id="{1F9FB3DC-4DAF-4AAE-9F4C-EFB7B0B94E6F}"/>
                </a:ext>
              </a:extLst>
            </p:cNvPr>
            <p:cNvCxnSpPr>
              <a:cxnSpLocks/>
            </p:cNvCxnSpPr>
            <p:nvPr/>
          </p:nvCxnSpPr>
          <p:spPr>
            <a:xfrm flipH="1">
              <a:off x="9904075" y="701065"/>
              <a:ext cx="798394" cy="81517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 xmlns:a16="http://schemas.microsoft.com/office/drawing/2014/main" id="{9FEA2574-D8E8-4BE5-9DEF-F08B7AF24CBB}"/>
                </a:ext>
              </a:extLst>
            </p:cNvPr>
            <p:cNvCxnSpPr>
              <a:cxnSpLocks/>
            </p:cNvCxnSpPr>
            <p:nvPr/>
          </p:nvCxnSpPr>
          <p:spPr>
            <a:xfrm>
              <a:off x="8764487" y="3610883"/>
              <a:ext cx="1249907" cy="580884"/>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 xmlns:a16="http://schemas.microsoft.com/office/drawing/2014/main" id="{DC142A40-9738-4197-9048-6E3CE2822934}"/>
                </a:ext>
              </a:extLst>
            </p:cNvPr>
            <p:cNvCxnSpPr>
              <a:cxnSpLocks/>
            </p:cNvCxnSpPr>
            <p:nvPr/>
          </p:nvCxnSpPr>
          <p:spPr>
            <a:xfrm flipV="1">
              <a:off x="10014394" y="3158800"/>
              <a:ext cx="1032681" cy="103296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 xmlns:a16="http://schemas.microsoft.com/office/drawing/2014/main" id="{DA05D9C8-371D-4CB4-967D-A728CB6DE2B8}"/>
                </a:ext>
              </a:extLst>
            </p:cNvPr>
            <p:cNvCxnSpPr>
              <a:cxnSpLocks/>
            </p:cNvCxnSpPr>
            <p:nvPr/>
          </p:nvCxnSpPr>
          <p:spPr>
            <a:xfrm flipV="1">
              <a:off x="10020081" y="1961209"/>
              <a:ext cx="1191903" cy="45464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 xmlns:a16="http://schemas.microsoft.com/office/drawing/2014/main" id="{9EB1DF40-1EA3-479A-8E44-C460A091116E}"/>
                </a:ext>
              </a:extLst>
            </p:cNvPr>
            <p:cNvCxnSpPr>
              <a:cxnSpLocks/>
            </p:cNvCxnSpPr>
            <p:nvPr/>
          </p:nvCxnSpPr>
          <p:spPr>
            <a:xfrm flipH="1">
              <a:off x="11052762" y="1961209"/>
              <a:ext cx="159222" cy="119759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 xmlns:a16="http://schemas.microsoft.com/office/drawing/2014/main" id="{9194C8E4-D8F1-4623-8319-FC3C7547D1E9}"/>
                </a:ext>
              </a:extLst>
            </p:cNvPr>
            <p:cNvCxnSpPr>
              <a:cxnSpLocks/>
            </p:cNvCxnSpPr>
            <p:nvPr/>
          </p:nvCxnSpPr>
          <p:spPr>
            <a:xfrm>
              <a:off x="9904075" y="1501451"/>
              <a:ext cx="116006" cy="91440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 xmlns:a16="http://schemas.microsoft.com/office/drawing/2014/main" id="{C2521ABC-062E-4457-999D-4BC3DE953E87}"/>
                </a:ext>
              </a:extLst>
            </p:cNvPr>
            <p:cNvCxnSpPr>
              <a:cxnSpLocks/>
            </p:cNvCxnSpPr>
            <p:nvPr/>
          </p:nvCxnSpPr>
          <p:spPr>
            <a:xfrm flipH="1" flipV="1">
              <a:off x="8417606" y="3605125"/>
              <a:ext cx="343470" cy="320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 xmlns:a16="http://schemas.microsoft.com/office/drawing/2014/main" id="{994EDE13-F833-42D7-A127-BB45FBFCB58B}"/>
                </a:ext>
              </a:extLst>
            </p:cNvPr>
            <p:cNvCxnSpPr>
              <a:cxnSpLocks/>
            </p:cNvCxnSpPr>
            <p:nvPr/>
          </p:nvCxnSpPr>
          <p:spPr>
            <a:xfrm>
              <a:off x="8764487" y="1040840"/>
              <a:ext cx="346881" cy="475395"/>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 xmlns:a16="http://schemas.microsoft.com/office/drawing/2014/main" id="{76DD19A0-42AC-4680-A070-B7D26A7ECB88}"/>
                </a:ext>
              </a:extLst>
            </p:cNvPr>
            <p:cNvCxnSpPr>
              <a:cxnSpLocks/>
            </p:cNvCxnSpPr>
            <p:nvPr/>
          </p:nvCxnSpPr>
          <p:spPr>
            <a:xfrm flipV="1">
              <a:off x="8423292" y="1040840"/>
              <a:ext cx="329821" cy="156863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 xmlns:a16="http://schemas.microsoft.com/office/drawing/2014/main" id="{4823B065-A184-4DE8-A2E9-BD9454771D9D}"/>
                </a:ext>
              </a:extLst>
            </p:cNvPr>
            <p:cNvCxnSpPr>
              <a:cxnSpLocks/>
            </p:cNvCxnSpPr>
            <p:nvPr/>
          </p:nvCxnSpPr>
          <p:spPr>
            <a:xfrm flipV="1">
              <a:off x="8761075" y="734546"/>
              <a:ext cx="1941393" cy="32193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 xmlns:a16="http://schemas.microsoft.com/office/drawing/2014/main" id="{06A0FAEF-9B32-47C8-BD6B-48A2993CE36A}"/>
                </a:ext>
              </a:extLst>
            </p:cNvPr>
            <p:cNvCxnSpPr>
              <a:cxnSpLocks/>
            </p:cNvCxnSpPr>
            <p:nvPr/>
          </p:nvCxnSpPr>
          <p:spPr>
            <a:xfrm flipH="1">
              <a:off x="8411919" y="2609478"/>
              <a:ext cx="11374" cy="995647"/>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192" name="Rectangle 191">
            <a:extLst>
              <a:ext uri="{FF2B5EF4-FFF2-40B4-BE49-F238E27FC236}">
                <a16:creationId xmlns="" xmlns:a16="http://schemas.microsoft.com/office/drawing/2014/main" id="{6C54488B-4AA8-4A29-9071-60D6AF00DA6E}"/>
              </a:ext>
            </a:extLst>
          </p:cNvPr>
          <p:cNvSpPr/>
          <p:nvPr userDrawn="1"/>
        </p:nvSpPr>
        <p:spPr>
          <a:xfrm>
            <a:off x="11445923" y="-558801"/>
            <a:ext cx="373039" cy="255228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286"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3" name="Rectangle 192">
            <a:extLst>
              <a:ext uri="{FF2B5EF4-FFF2-40B4-BE49-F238E27FC236}">
                <a16:creationId xmlns="" xmlns:a16="http://schemas.microsoft.com/office/drawing/2014/main" id="{6AA5F804-B564-42DA-88D6-915FE7EFD1E7}"/>
              </a:ext>
            </a:extLst>
          </p:cNvPr>
          <p:cNvSpPr/>
          <p:nvPr userDrawn="1"/>
        </p:nvSpPr>
        <p:spPr>
          <a:xfrm>
            <a:off x="11818962" y="-558801"/>
            <a:ext cx="373039" cy="2552282"/>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286"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Espace réservé de la date 1"/>
          <p:cNvSpPr>
            <a:spLocks noGrp="1"/>
          </p:cNvSpPr>
          <p:nvPr>
            <p:ph type="dt" sz="half" idx="10"/>
          </p:nvPr>
        </p:nvSpPr>
        <p:spPr/>
        <p:txBody>
          <a:bodyPr/>
          <a:lstStyle/>
          <a:p>
            <a:pPr marL="0" marR="0" lvl="0" indent="0" algn="l" defTabSz="914286"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94" name="Espace réservé du pied de page 193"/>
          <p:cNvSpPr>
            <a:spLocks noGrp="1"/>
          </p:cNvSpPr>
          <p:nvPr>
            <p:ph type="ftr" sz="quarter" idx="11"/>
          </p:nvPr>
        </p:nvSpPr>
        <p:spPr/>
        <p: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95" name="Espace réservé du numéro de diapositive 194"/>
          <p:cNvSpPr>
            <a:spLocks noGrp="1"/>
          </p:cNvSpPr>
          <p:nvPr>
            <p:ph type="sldNum" sz="quarter" idx="12"/>
          </p:nvPr>
        </p:nvSpPr>
        <p:spPr/>
        <p:txBody>
          <a:bodyPr/>
          <a:lstStyle/>
          <a:p>
            <a:pPr marL="0" marR="0" lvl="0" indent="0" algn="r" defTabSz="914286"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286" rtl="0" eaLnBrk="1" fontAlgn="auto" latinLnBrk="0" hangingPunct="1">
                <a:lnSpc>
                  <a:spcPct val="100000"/>
                </a:lnSpc>
                <a:spcBef>
                  <a:spcPts val="0"/>
                </a:spcBef>
                <a:spcAft>
                  <a:spcPts val="0"/>
                </a:spcAft>
                <a:buClrTx/>
                <a:buSzTx/>
                <a:buFontTx/>
                <a:buNone/>
                <a:tabLst/>
                <a:defRPr/>
              </a:pPr>
              <a:t>‹N°›</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4220746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Style slide layou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657448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Style slide layou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816824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Style slide layou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19682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Style slide layou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398075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_Style slide layout">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4489496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4.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theme" Target="../theme/theme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731046580"/>
      </p:ext>
    </p:extLst>
  </p:cSld>
  <p:clrMap bg1="lt1" tx1="dk1" bg2="lt2" tx2="dk2" accent1="accent1" accent2="accent2" accent3="accent3" accent4="accent4" accent5="accent5" accent6="accent6" hlink="hlink" folHlink="folHlink"/>
  <p:sldLayoutIdLst>
    <p:sldLayoutId id="2147483683" r:id="rId1"/>
    <p:sldLayoutId id="2147483655" r:id="rId2"/>
  </p:sldLayoutIdLst>
  <p:hf hdr="0" dt="0"/>
  <p:txStyles>
    <p:titleStyle>
      <a:lvl1pPr algn="l" defTabSz="685817"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4" indent="-171454" algn="l" defTabSz="685817"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64" indent="-171454" algn="l" defTabSz="685817"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71" indent="-171454" algn="l" defTabSz="685817"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80"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89"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97"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906"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814"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724"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17" rtl="0" eaLnBrk="1" latinLnBrk="0" hangingPunct="1">
        <a:defRPr sz="1350" kern="1200">
          <a:solidFill>
            <a:schemeClr val="tx1"/>
          </a:solidFill>
          <a:latin typeface="+mn-lt"/>
          <a:ea typeface="+mn-ea"/>
          <a:cs typeface="+mn-cs"/>
        </a:defRPr>
      </a:lvl1pPr>
      <a:lvl2pPr marL="342909" algn="l" defTabSz="685817" rtl="0" eaLnBrk="1" latinLnBrk="0" hangingPunct="1">
        <a:defRPr sz="1350" kern="1200">
          <a:solidFill>
            <a:schemeClr val="tx1"/>
          </a:solidFill>
          <a:latin typeface="+mn-lt"/>
          <a:ea typeface="+mn-ea"/>
          <a:cs typeface="+mn-cs"/>
        </a:defRPr>
      </a:lvl2pPr>
      <a:lvl3pPr marL="685817" algn="l" defTabSz="685817" rtl="0" eaLnBrk="1" latinLnBrk="0" hangingPunct="1">
        <a:defRPr sz="1350" kern="1200">
          <a:solidFill>
            <a:schemeClr val="tx1"/>
          </a:solidFill>
          <a:latin typeface="+mn-lt"/>
          <a:ea typeface="+mn-ea"/>
          <a:cs typeface="+mn-cs"/>
        </a:defRPr>
      </a:lvl3pPr>
      <a:lvl4pPr marL="1028726" algn="l" defTabSz="685817" rtl="0" eaLnBrk="1" latinLnBrk="0" hangingPunct="1">
        <a:defRPr sz="1350" kern="1200">
          <a:solidFill>
            <a:schemeClr val="tx1"/>
          </a:solidFill>
          <a:latin typeface="+mn-lt"/>
          <a:ea typeface="+mn-ea"/>
          <a:cs typeface="+mn-cs"/>
        </a:defRPr>
      </a:lvl4pPr>
      <a:lvl5pPr marL="1371634" algn="l" defTabSz="685817" rtl="0" eaLnBrk="1" latinLnBrk="0" hangingPunct="1">
        <a:defRPr sz="1350" kern="1200">
          <a:solidFill>
            <a:schemeClr val="tx1"/>
          </a:solidFill>
          <a:latin typeface="+mn-lt"/>
          <a:ea typeface="+mn-ea"/>
          <a:cs typeface="+mn-cs"/>
        </a:defRPr>
      </a:lvl5pPr>
      <a:lvl6pPr marL="1714544" algn="l" defTabSz="685817" rtl="0" eaLnBrk="1" latinLnBrk="0" hangingPunct="1">
        <a:defRPr sz="1350" kern="1200">
          <a:solidFill>
            <a:schemeClr val="tx1"/>
          </a:solidFill>
          <a:latin typeface="+mn-lt"/>
          <a:ea typeface="+mn-ea"/>
          <a:cs typeface="+mn-cs"/>
        </a:defRPr>
      </a:lvl6pPr>
      <a:lvl7pPr marL="2057451" algn="l" defTabSz="685817" rtl="0" eaLnBrk="1" latinLnBrk="0" hangingPunct="1">
        <a:defRPr sz="1350" kern="1200">
          <a:solidFill>
            <a:schemeClr val="tx1"/>
          </a:solidFill>
          <a:latin typeface="+mn-lt"/>
          <a:ea typeface="+mn-ea"/>
          <a:cs typeface="+mn-cs"/>
        </a:defRPr>
      </a:lvl7pPr>
      <a:lvl8pPr marL="2400360" algn="l" defTabSz="685817" rtl="0" eaLnBrk="1" latinLnBrk="0" hangingPunct="1">
        <a:defRPr sz="1350" kern="1200">
          <a:solidFill>
            <a:schemeClr val="tx1"/>
          </a:solidFill>
          <a:latin typeface="+mn-lt"/>
          <a:ea typeface="+mn-ea"/>
          <a:cs typeface="+mn-cs"/>
        </a:defRPr>
      </a:lvl8pPr>
      <a:lvl9pPr marL="2743269" algn="l" defTabSz="685817"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670174220"/>
      </p:ext>
    </p:extLst>
  </p:cSld>
  <p:clrMap bg1="lt1" tx1="dk1" bg2="lt2" tx2="dk2" accent1="accent1" accent2="accent2" accent3="accent3" accent4="accent4" accent5="accent5" accent6="accent6" hlink="hlink" folHlink="folHlink"/>
  <p:sldLayoutIdLst>
    <p:sldLayoutId id="2147483737" r:id="rId1"/>
    <p:sldLayoutId id="2147483739" r:id="rId2"/>
    <p:sldLayoutId id="2147483736" r:id="rId3"/>
    <p:sldLayoutId id="2147483740" r:id="rId4"/>
    <p:sldLayoutId id="2147483743" r:id="rId5"/>
    <p:sldLayoutId id="2147483741" r:id="rId6"/>
    <p:sldLayoutId id="2147483742" r:id="rId7"/>
    <p:sldLayoutId id="2147483732" r:id="rId8"/>
    <p:sldLayoutId id="2147483738" r:id="rId9"/>
    <p:sldLayoutId id="2147483744" r:id="rId10"/>
    <p:sldLayoutId id="2147483745" r:id="rId11"/>
    <p:sldLayoutId id="2147483733" r:id="rId12"/>
    <p:sldLayoutId id="2147483734" r:id="rId13"/>
    <p:sldLayoutId id="2147483746" r:id="rId14"/>
    <p:sldLayoutId id="2147483747" r:id="rId15"/>
    <p:sldLayoutId id="2147483748" r:id="rId16"/>
    <p:sldLayoutId id="2147483750" r:id="rId17"/>
  </p:sldLayoutIdLst>
  <p:hf hdr="0" dt="0"/>
  <p:txStyles>
    <p:titleStyle>
      <a:lvl1pPr algn="l" defTabSz="685817"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4" indent="-171454" algn="l" defTabSz="685817"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64" indent="-171454" algn="l" defTabSz="685817"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71" indent="-171454" algn="l" defTabSz="685817"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80"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89"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97"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906"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814"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724"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17" rtl="0" eaLnBrk="1" latinLnBrk="0" hangingPunct="1">
        <a:defRPr sz="1350" kern="1200">
          <a:solidFill>
            <a:schemeClr val="tx1"/>
          </a:solidFill>
          <a:latin typeface="+mn-lt"/>
          <a:ea typeface="+mn-ea"/>
          <a:cs typeface="+mn-cs"/>
        </a:defRPr>
      </a:lvl1pPr>
      <a:lvl2pPr marL="342909" algn="l" defTabSz="685817" rtl="0" eaLnBrk="1" latinLnBrk="0" hangingPunct="1">
        <a:defRPr sz="1350" kern="1200">
          <a:solidFill>
            <a:schemeClr val="tx1"/>
          </a:solidFill>
          <a:latin typeface="+mn-lt"/>
          <a:ea typeface="+mn-ea"/>
          <a:cs typeface="+mn-cs"/>
        </a:defRPr>
      </a:lvl2pPr>
      <a:lvl3pPr marL="685817" algn="l" defTabSz="685817" rtl="0" eaLnBrk="1" latinLnBrk="0" hangingPunct="1">
        <a:defRPr sz="1350" kern="1200">
          <a:solidFill>
            <a:schemeClr val="tx1"/>
          </a:solidFill>
          <a:latin typeface="+mn-lt"/>
          <a:ea typeface="+mn-ea"/>
          <a:cs typeface="+mn-cs"/>
        </a:defRPr>
      </a:lvl3pPr>
      <a:lvl4pPr marL="1028726" algn="l" defTabSz="685817" rtl="0" eaLnBrk="1" latinLnBrk="0" hangingPunct="1">
        <a:defRPr sz="1350" kern="1200">
          <a:solidFill>
            <a:schemeClr val="tx1"/>
          </a:solidFill>
          <a:latin typeface="+mn-lt"/>
          <a:ea typeface="+mn-ea"/>
          <a:cs typeface="+mn-cs"/>
        </a:defRPr>
      </a:lvl4pPr>
      <a:lvl5pPr marL="1371634" algn="l" defTabSz="685817" rtl="0" eaLnBrk="1" latinLnBrk="0" hangingPunct="1">
        <a:defRPr sz="1350" kern="1200">
          <a:solidFill>
            <a:schemeClr val="tx1"/>
          </a:solidFill>
          <a:latin typeface="+mn-lt"/>
          <a:ea typeface="+mn-ea"/>
          <a:cs typeface="+mn-cs"/>
        </a:defRPr>
      </a:lvl5pPr>
      <a:lvl6pPr marL="1714544" algn="l" defTabSz="685817" rtl="0" eaLnBrk="1" latinLnBrk="0" hangingPunct="1">
        <a:defRPr sz="1350" kern="1200">
          <a:solidFill>
            <a:schemeClr val="tx1"/>
          </a:solidFill>
          <a:latin typeface="+mn-lt"/>
          <a:ea typeface="+mn-ea"/>
          <a:cs typeface="+mn-cs"/>
        </a:defRPr>
      </a:lvl6pPr>
      <a:lvl7pPr marL="2057451" algn="l" defTabSz="685817" rtl="0" eaLnBrk="1" latinLnBrk="0" hangingPunct="1">
        <a:defRPr sz="1350" kern="1200">
          <a:solidFill>
            <a:schemeClr val="tx1"/>
          </a:solidFill>
          <a:latin typeface="+mn-lt"/>
          <a:ea typeface="+mn-ea"/>
          <a:cs typeface="+mn-cs"/>
        </a:defRPr>
      </a:lvl7pPr>
      <a:lvl8pPr marL="2400360" algn="l" defTabSz="685817" rtl="0" eaLnBrk="1" latinLnBrk="0" hangingPunct="1">
        <a:defRPr sz="1350" kern="1200">
          <a:solidFill>
            <a:schemeClr val="tx1"/>
          </a:solidFill>
          <a:latin typeface="+mn-lt"/>
          <a:ea typeface="+mn-ea"/>
          <a:cs typeface="+mn-cs"/>
        </a:defRPr>
      </a:lvl8pPr>
      <a:lvl9pPr marL="2743269" algn="l" defTabSz="685817"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375178107"/>
      </p:ext>
    </p:extLst>
  </p:cSld>
  <p:clrMap bg1="lt1" tx1="dk1" bg2="lt2" tx2="dk2" accent1="accent1" accent2="accent2" accent3="accent3" accent4="accent4" accent5="accent5" accent6="accent6" hlink="hlink" folHlink="folHlink"/>
  <p:sldLayoutIdLst>
    <p:sldLayoutId id="2147483685" r:id="rId1"/>
  </p:sldLayoutIdLst>
  <p:hf hdr="0" dt="0"/>
  <p:txStyles>
    <p:titleStyle>
      <a:lvl1pPr algn="l" defTabSz="685817"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4" indent="-171454" algn="l" defTabSz="685817"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64" indent="-171454" algn="l" defTabSz="685817"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71" indent="-171454" algn="l" defTabSz="685817"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80"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89"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97"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906"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814"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724" indent="-171454" algn="l" defTabSz="68581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17" rtl="0" eaLnBrk="1" latinLnBrk="0" hangingPunct="1">
        <a:defRPr sz="1350" kern="1200">
          <a:solidFill>
            <a:schemeClr val="tx1"/>
          </a:solidFill>
          <a:latin typeface="+mn-lt"/>
          <a:ea typeface="+mn-ea"/>
          <a:cs typeface="+mn-cs"/>
        </a:defRPr>
      </a:lvl1pPr>
      <a:lvl2pPr marL="342909" algn="l" defTabSz="685817" rtl="0" eaLnBrk="1" latinLnBrk="0" hangingPunct="1">
        <a:defRPr sz="1350" kern="1200">
          <a:solidFill>
            <a:schemeClr val="tx1"/>
          </a:solidFill>
          <a:latin typeface="+mn-lt"/>
          <a:ea typeface="+mn-ea"/>
          <a:cs typeface="+mn-cs"/>
        </a:defRPr>
      </a:lvl2pPr>
      <a:lvl3pPr marL="685817" algn="l" defTabSz="685817" rtl="0" eaLnBrk="1" latinLnBrk="0" hangingPunct="1">
        <a:defRPr sz="1350" kern="1200">
          <a:solidFill>
            <a:schemeClr val="tx1"/>
          </a:solidFill>
          <a:latin typeface="+mn-lt"/>
          <a:ea typeface="+mn-ea"/>
          <a:cs typeface="+mn-cs"/>
        </a:defRPr>
      </a:lvl3pPr>
      <a:lvl4pPr marL="1028726" algn="l" defTabSz="685817" rtl="0" eaLnBrk="1" latinLnBrk="0" hangingPunct="1">
        <a:defRPr sz="1350" kern="1200">
          <a:solidFill>
            <a:schemeClr val="tx1"/>
          </a:solidFill>
          <a:latin typeface="+mn-lt"/>
          <a:ea typeface="+mn-ea"/>
          <a:cs typeface="+mn-cs"/>
        </a:defRPr>
      </a:lvl4pPr>
      <a:lvl5pPr marL="1371634" algn="l" defTabSz="685817" rtl="0" eaLnBrk="1" latinLnBrk="0" hangingPunct="1">
        <a:defRPr sz="1350" kern="1200">
          <a:solidFill>
            <a:schemeClr val="tx1"/>
          </a:solidFill>
          <a:latin typeface="+mn-lt"/>
          <a:ea typeface="+mn-ea"/>
          <a:cs typeface="+mn-cs"/>
        </a:defRPr>
      </a:lvl5pPr>
      <a:lvl6pPr marL="1714544" algn="l" defTabSz="685817" rtl="0" eaLnBrk="1" latinLnBrk="0" hangingPunct="1">
        <a:defRPr sz="1350" kern="1200">
          <a:solidFill>
            <a:schemeClr val="tx1"/>
          </a:solidFill>
          <a:latin typeface="+mn-lt"/>
          <a:ea typeface="+mn-ea"/>
          <a:cs typeface="+mn-cs"/>
        </a:defRPr>
      </a:lvl6pPr>
      <a:lvl7pPr marL="2057451" algn="l" defTabSz="685817" rtl="0" eaLnBrk="1" latinLnBrk="0" hangingPunct="1">
        <a:defRPr sz="1350" kern="1200">
          <a:solidFill>
            <a:schemeClr val="tx1"/>
          </a:solidFill>
          <a:latin typeface="+mn-lt"/>
          <a:ea typeface="+mn-ea"/>
          <a:cs typeface="+mn-cs"/>
        </a:defRPr>
      </a:lvl7pPr>
      <a:lvl8pPr marL="2400360" algn="l" defTabSz="685817" rtl="0" eaLnBrk="1" latinLnBrk="0" hangingPunct="1">
        <a:defRPr sz="1350" kern="1200">
          <a:solidFill>
            <a:schemeClr val="tx1"/>
          </a:solidFill>
          <a:latin typeface="+mn-lt"/>
          <a:ea typeface="+mn-ea"/>
          <a:cs typeface="+mn-cs"/>
        </a:defRPr>
      </a:lvl8pPr>
      <a:lvl9pPr marL="2743269" algn="l" defTabSz="685817"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914144" y="274638"/>
            <a:ext cx="999744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54AB02A5-4FE5-49D9-9E24-09F23B90C450}" type="datetimeFigureOut">
              <a:rPr lang="en-US" smtClean="0"/>
              <a:pPr algn="r" eaLnBrk="1" latinLnBrk="0" hangingPunct="1"/>
              <a:t>7/7/2021</a:t>
            </a:fld>
            <a:endParaRPr lang="en-US" sz="1200">
              <a:solidFill>
                <a:schemeClr val="bg2">
                  <a:shade val="50000"/>
                </a:schemeClr>
              </a:solidFill>
            </a:endParaRPr>
          </a:p>
        </p:txBody>
      </p:sp>
      <p:sp>
        <p:nvSpPr>
          <p:cNvPr id="10" name="Espace réservé du pied de page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sz="1200">
              <a:solidFill>
                <a:schemeClr val="bg2">
                  <a:shade val="50000"/>
                </a:schemeClr>
              </a:solidFill>
              <a:effectLst/>
            </a:endParaRPr>
          </a:p>
        </p:txBody>
      </p:sp>
      <p:sp>
        <p:nvSpPr>
          <p:cNvPr id="22" name="Espace réservé du numéro de diapositive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6294C92D-0306-4E69-9CD3-20855E849650}" type="slidenum">
              <a:rPr kumimoji="0" lang="en-US" smtClean="0"/>
              <a:pPr algn="ctr" eaLnBrk="1" latinLnBrk="0" hangingPunct="1"/>
              <a:t>‹N°›</a:t>
            </a:fld>
            <a:endParaRPr kumimoji="0" lang="en-US" sz="1200">
              <a:solidFill>
                <a:schemeClr val="bg2">
                  <a:shade val="50000"/>
                </a:schemeClr>
              </a:solidFill>
              <a:effectLst/>
            </a:endParaRPr>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152400"/>
            <a:ext cx="10972800" cy="990600"/>
          </a:xfrm>
          <a:prstGeom prst="rect">
            <a:avLst/>
          </a:prstGeom>
        </p:spPr>
        <p:txBody>
          <a:bodyPr vert="horz"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609600" y="1219200"/>
            <a:ext cx="10972800" cy="4910328"/>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8534400" y="6356350"/>
            <a:ext cx="3052064" cy="365760"/>
          </a:xfrm>
          <a:prstGeom prst="rect">
            <a:avLst/>
          </a:prstGeom>
        </p:spPr>
        <p:txBody>
          <a:bodyPr vert="horz"/>
          <a:lstStyle>
            <a:lvl1pPr algn="l" eaLnBrk="1" latinLnBrk="0" hangingPunct="1">
              <a:defRPr kumimoji="0" sz="1400">
                <a:solidFill>
                  <a:schemeClr val="tx2"/>
                </a:solidFill>
              </a:defRPr>
            </a:lvl1pPr>
          </a:lstStyle>
          <a:p>
            <a:fld id="{ACDF6120-F1F0-4C60-9FE9-39AC71A9C79D}" type="datetimeFigureOut">
              <a:rPr lang="en-US" smtClean="0"/>
              <a:pPr/>
              <a:t>7/7/2021</a:t>
            </a:fld>
            <a:endParaRPr lang="en-US" sz="1400" dirty="0">
              <a:solidFill>
                <a:schemeClr val="tx2"/>
              </a:solidFill>
            </a:endParaRPr>
          </a:p>
        </p:txBody>
      </p:sp>
      <p:sp>
        <p:nvSpPr>
          <p:cNvPr id="3" name="Espace réservé du pied de page 2"/>
          <p:cNvSpPr>
            <a:spLocks noGrp="1"/>
          </p:cNvSpPr>
          <p:nvPr>
            <p:ph type="ftr" sz="quarter" idx="3"/>
          </p:nvPr>
        </p:nvSpPr>
        <p:spPr>
          <a:xfrm>
            <a:off x="3864864" y="6356350"/>
            <a:ext cx="46736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Espace réservé du numéro de diapositive 22"/>
          <p:cNvSpPr>
            <a:spLocks noGrp="1"/>
          </p:cNvSpPr>
          <p:nvPr>
            <p:ph type="sldNum" sz="quarter" idx="4"/>
          </p:nvPr>
        </p:nvSpPr>
        <p:spPr>
          <a:xfrm>
            <a:off x="816864" y="6356350"/>
            <a:ext cx="26416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‹N°›</a:t>
            </a:fld>
            <a:endParaRPr kumimoji="0" lang="en-US" sz="1600" dirty="0">
              <a:solidFill>
                <a:schemeClr val="tx2"/>
              </a:solidFill>
            </a:endParaRPr>
          </a:p>
        </p:txBody>
      </p:sp>
      <p:sp>
        <p:nvSpPr>
          <p:cNvPr id="28" name="Connecteur droit 2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Connecteur droit 28"/>
          <p:cNvSpPr>
            <a:spLocks noChangeShapeType="1"/>
          </p:cNvSpPr>
          <p:nvPr/>
        </p:nvSpPr>
        <p:spPr bwMode="auto">
          <a:xfrm>
            <a:off x="609600" y="1143000"/>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isocèle 9"/>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 id="2147483905" r:id="rId12"/>
  </p:sldLayoutIdLst>
  <p:hf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Ã©sultat de recherche d'images pour &quot;um5 logo png&quot;"/>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69696" y="356324"/>
            <a:ext cx="2857500" cy="1381126"/>
          </a:xfrm>
          <a:prstGeom prst="rect">
            <a:avLst/>
          </a:prstGeom>
          <a:noFill/>
          <a:extLst>
            <a:ext uri="{909E8E84-426E-40DD-AFC4-6F175D3DCCD1}">
              <a14:hiddenFill xmlns="" xmlns:a14="http://schemas.microsoft.com/office/drawing/2010/main">
                <a:solidFill>
                  <a:srgbClr val="FFFFFF"/>
                </a:solidFill>
              </a14:hiddenFill>
            </a:ext>
          </a:extLst>
        </p:spPr>
      </p:pic>
      <p:sp>
        <p:nvSpPr>
          <p:cNvPr id="12" name="TextBox 12">
            <a:extLst>
              <a:ext uri="{FF2B5EF4-FFF2-40B4-BE49-F238E27FC236}">
                <a16:creationId xmlns="" xmlns:a16="http://schemas.microsoft.com/office/drawing/2014/main" id="{C221F751-3C5B-4561-AD14-8637C5B66736}"/>
              </a:ext>
            </a:extLst>
          </p:cNvPr>
          <p:cNvSpPr txBox="1"/>
          <p:nvPr/>
        </p:nvSpPr>
        <p:spPr>
          <a:xfrm>
            <a:off x="3373419" y="1797774"/>
            <a:ext cx="5911733" cy="923329"/>
          </a:xfrm>
          <a:prstGeom prst="rect">
            <a:avLst/>
          </a:prstGeom>
          <a:noFill/>
        </p:spPr>
        <p:txBody>
          <a:bodyPr wrap="square" rtlCol="0" anchor="ctr">
            <a:spAutoFit/>
          </a:bodyPr>
          <a:lstStyle/>
          <a:p>
            <a:pPr algn="ctr"/>
            <a:r>
              <a:rPr lang="en-US" altLang="ko-KR" sz="5400" b="1" dirty="0" err="1" smtClean="0">
                <a:solidFill>
                  <a:schemeClr val="accent1">
                    <a:lumMod val="75000"/>
                  </a:schemeClr>
                </a:solidFill>
                <a:latin typeface="+mj-lt"/>
                <a:cs typeface="Arial" pitchFamily="34" charset="0"/>
              </a:rPr>
              <a:t>Projet</a:t>
            </a:r>
            <a:r>
              <a:rPr lang="en-US" altLang="ko-KR" sz="5400" b="1" dirty="0" smtClean="0">
                <a:solidFill>
                  <a:schemeClr val="accent1">
                    <a:lumMod val="75000"/>
                  </a:schemeClr>
                </a:solidFill>
                <a:latin typeface="+mj-lt"/>
                <a:cs typeface="Arial" pitchFamily="34" charset="0"/>
              </a:rPr>
              <a:t> </a:t>
            </a:r>
            <a:endParaRPr lang="ko-KR" altLang="en-US" sz="5400" b="1" dirty="0">
              <a:solidFill>
                <a:schemeClr val="accent1">
                  <a:lumMod val="75000"/>
                </a:schemeClr>
              </a:solidFill>
              <a:latin typeface="+mj-lt"/>
              <a:cs typeface="Arial" pitchFamily="34" charset="0"/>
            </a:endParaRPr>
          </a:p>
        </p:txBody>
      </p:sp>
      <p:sp>
        <p:nvSpPr>
          <p:cNvPr id="13" name="TextBox 122">
            <a:extLst>
              <a:ext uri="{FF2B5EF4-FFF2-40B4-BE49-F238E27FC236}">
                <a16:creationId xmlns="" xmlns:a16="http://schemas.microsoft.com/office/drawing/2014/main" id="{BA16E2FC-5811-47E8-9102-5A3961129CE8}"/>
              </a:ext>
            </a:extLst>
          </p:cNvPr>
          <p:cNvSpPr txBox="1"/>
          <p:nvPr/>
        </p:nvSpPr>
        <p:spPr>
          <a:xfrm>
            <a:off x="1486261" y="2945912"/>
            <a:ext cx="9615321" cy="1384995"/>
          </a:xfrm>
          <a:prstGeom prst="rect">
            <a:avLst/>
          </a:prstGeom>
          <a:noFill/>
        </p:spPr>
        <p:txBody>
          <a:bodyPr wrap="square" rtlCol="0" anchor="ctr">
            <a:spAutoFit/>
          </a:bodyPr>
          <a:lstStyle/>
          <a:p>
            <a:pPr algn="ctr"/>
            <a:r>
              <a:rPr lang="fr-FR" altLang="ko-KR" sz="2800" b="1" dirty="0" smtClean="0">
                <a:solidFill>
                  <a:schemeClr val="accent1">
                    <a:lumMod val="75000"/>
                  </a:schemeClr>
                </a:solidFill>
                <a:latin typeface="Century Gothic" panose="020B0502020202020204" pitchFamily="34" charset="0"/>
                <a:cs typeface="Arial" pitchFamily="34" charset="0"/>
              </a:rPr>
              <a:t>Enjeux de l’adhésion du Maroc aux négociations plurilatérales sur le commerce électronique: quelle stratégie pour le Maroc?</a:t>
            </a:r>
            <a:endParaRPr lang="ko-KR" altLang="en-US" sz="2800" b="1" dirty="0">
              <a:solidFill>
                <a:schemeClr val="accent1">
                  <a:lumMod val="75000"/>
                </a:schemeClr>
              </a:solidFill>
              <a:latin typeface="Century Gothic" panose="020B0502020202020204" pitchFamily="34" charset="0"/>
              <a:cs typeface="Arial" pitchFamily="34" charset="0"/>
            </a:endParaRPr>
          </a:p>
        </p:txBody>
      </p:sp>
      <p:sp>
        <p:nvSpPr>
          <p:cNvPr id="7" name="TextBox 123">
            <a:extLst>
              <a:ext uri="{FF2B5EF4-FFF2-40B4-BE49-F238E27FC236}">
                <a16:creationId xmlns="" xmlns:a16="http://schemas.microsoft.com/office/drawing/2014/main" id="{1D228C36-0C5C-40B6-AFBC-D1BD662CD0AF}"/>
              </a:ext>
            </a:extLst>
          </p:cNvPr>
          <p:cNvSpPr txBox="1"/>
          <p:nvPr/>
        </p:nvSpPr>
        <p:spPr>
          <a:xfrm>
            <a:off x="3393293" y="6315829"/>
            <a:ext cx="5828170" cy="369332"/>
          </a:xfrm>
          <a:prstGeom prst="rect">
            <a:avLst/>
          </a:prstGeom>
          <a:noFill/>
        </p:spPr>
        <p:txBody>
          <a:bodyPr wrap="square" rtlCol="0" anchor="ctr">
            <a:spAutoFit/>
          </a:bodyPr>
          <a:lstStyle/>
          <a:p>
            <a:pPr algn="ctr"/>
            <a:r>
              <a:rPr lang="fr-FR" altLang="ko-KR" b="1" dirty="0" smtClean="0">
                <a:latin typeface="Century Gothic" panose="020B0502020202020204" pitchFamily="34" charset="0"/>
                <a:cs typeface="Arial" pitchFamily="34" charset="0"/>
              </a:rPr>
              <a:t>Juillet 2021</a:t>
            </a:r>
            <a:endParaRPr lang="fr-FR" altLang="ko-KR" b="1" dirty="0">
              <a:latin typeface="Century Gothic" panose="020B0502020202020204" pitchFamily="34" charset="0"/>
              <a:cs typeface="Arial" pitchFamily="34" charset="0"/>
            </a:endParaRPr>
          </a:p>
        </p:txBody>
      </p:sp>
      <p:sp>
        <p:nvSpPr>
          <p:cNvPr id="8" name="TextBox 123">
            <a:extLst>
              <a:ext uri="{FF2B5EF4-FFF2-40B4-BE49-F238E27FC236}">
                <a16:creationId xmlns="" xmlns:a16="http://schemas.microsoft.com/office/drawing/2014/main" id="{1D228C36-0C5C-40B6-AFBC-D1BD662CD0AF}"/>
              </a:ext>
            </a:extLst>
          </p:cNvPr>
          <p:cNvSpPr txBox="1"/>
          <p:nvPr/>
        </p:nvSpPr>
        <p:spPr>
          <a:xfrm>
            <a:off x="2963491" y="4893367"/>
            <a:ext cx="6813698" cy="707886"/>
          </a:xfrm>
          <a:prstGeom prst="rect">
            <a:avLst/>
          </a:prstGeom>
          <a:noFill/>
        </p:spPr>
        <p:txBody>
          <a:bodyPr wrap="square" rtlCol="0" anchor="ctr">
            <a:spAutoFit/>
          </a:bodyPr>
          <a:lstStyle/>
          <a:p>
            <a:pPr algn="ctr"/>
            <a:r>
              <a:rPr lang="fr-FR" altLang="ko-KR" sz="2000" b="1" dirty="0" smtClean="0">
                <a:latin typeface="Century Gothic" panose="020B0502020202020204" pitchFamily="34" charset="0"/>
                <a:cs typeface="Arial" pitchFamily="34" charset="0"/>
              </a:rPr>
              <a:t>Pr GHOUFRANE Azzedine </a:t>
            </a:r>
          </a:p>
          <a:p>
            <a:pPr algn="ctr"/>
            <a:r>
              <a:rPr lang="fr-FR" altLang="ko-KR" sz="2000" b="1" dirty="0" smtClean="0">
                <a:solidFill>
                  <a:schemeClr val="accent1">
                    <a:lumMod val="75000"/>
                  </a:schemeClr>
                </a:solidFill>
                <a:latin typeface="Century Gothic" panose="020B0502020202020204" pitchFamily="34" charset="0"/>
                <a:cs typeface="Arial" pitchFamily="34" charset="0"/>
              </a:rPr>
              <a:t>Titulaire de la Chaire de l’OMC de l’UM5R</a:t>
            </a:r>
            <a:endParaRPr lang="fr-FR" altLang="ko-KR" sz="2000" b="1" dirty="0">
              <a:solidFill>
                <a:schemeClr val="accent1">
                  <a:lumMod val="75000"/>
                </a:schemeClr>
              </a:solidFill>
              <a:latin typeface="Century Gothic" panose="020B0502020202020204" pitchFamily="34" charset="0"/>
              <a:cs typeface="Arial" pitchFamily="34" charset="0"/>
            </a:endParaRPr>
          </a:p>
        </p:txBody>
      </p:sp>
      <p:sp>
        <p:nvSpPr>
          <p:cNvPr id="10" name="Rectangle 9"/>
          <p:cNvSpPr/>
          <p:nvPr/>
        </p:nvSpPr>
        <p:spPr>
          <a:xfrm>
            <a:off x="8661863" y="0"/>
            <a:ext cx="3158836" cy="25935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Image 8" descr="chairs_prog_logo_f.jpg"/>
          <p:cNvPicPr>
            <a:picLocks noChangeAspect="1"/>
          </p:cNvPicPr>
          <p:nvPr/>
        </p:nvPicPr>
        <p:blipFill>
          <a:blip r:embed="rId3" cstate="print"/>
          <a:stretch>
            <a:fillRect/>
          </a:stretch>
        </p:blipFill>
        <p:spPr>
          <a:xfrm>
            <a:off x="9077498" y="236444"/>
            <a:ext cx="2216727" cy="1808487"/>
          </a:xfrm>
          <a:prstGeom prst="rect">
            <a:avLst/>
          </a:prstGeom>
        </p:spPr>
      </p:pic>
    </p:spTree>
    <p:extLst>
      <p:ext uri="{BB962C8B-B14F-4D97-AF65-F5344CB8AC3E}">
        <p14:creationId xmlns="" xmlns:p14="http://schemas.microsoft.com/office/powerpoint/2010/main" val="4032476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2603" y="498799"/>
            <a:ext cx="7821752" cy="923330"/>
          </a:xfrm>
          <a:prstGeom prst="rect">
            <a:avLst/>
          </a:prstGeom>
          <a:noFill/>
        </p:spPr>
        <p:txBody>
          <a:bodyPr wrap="square" rtlCol="0" anchor="ctr">
            <a:spAutoFit/>
          </a:bodyPr>
          <a:lstStyle/>
          <a:p>
            <a:pPr marL="0" marR="0" lvl="0" indent="0" algn="l" defTabSz="914286" rtl="0" eaLnBrk="1" fontAlgn="auto" latinLnBrk="0" hangingPunct="1">
              <a:lnSpc>
                <a:spcPct val="100000"/>
              </a:lnSpc>
              <a:spcBef>
                <a:spcPts val="0"/>
              </a:spcBef>
              <a:spcAft>
                <a:spcPts val="0"/>
              </a:spcAft>
              <a:buClrTx/>
              <a:buSzTx/>
              <a:buFontTx/>
              <a:buNone/>
              <a:tabLst/>
              <a:defRPr/>
            </a:pPr>
            <a:r>
              <a:rPr kumimoji="0" lang="fr-MA" altLang="ko-KR" sz="5400" b="1" i="0" u="none" strike="noStrike" kern="1200" cap="none" spc="0" normalizeH="0" baseline="0" dirty="0" smtClean="0">
                <a:ln>
                  <a:noFill/>
                </a:ln>
                <a:solidFill>
                  <a:prstClr val="white"/>
                </a:solidFill>
                <a:effectLst/>
                <a:uLnTx/>
                <a:uFillTx/>
                <a:latin typeface="Calibri" panose="020F0502020204030204"/>
                <a:ea typeface="맑은 고딕" panose="020B0503020000020004" pitchFamily="34" charset="-127"/>
                <a:cs typeface="Arial" pitchFamily="34" charset="0"/>
              </a:rPr>
              <a:t>Sommaire</a:t>
            </a:r>
          </a:p>
        </p:txBody>
      </p:sp>
      <p:grpSp>
        <p:nvGrpSpPr>
          <p:cNvPr id="13" name="Group 21">
            <a:extLst>
              <a:ext uri="{FF2B5EF4-FFF2-40B4-BE49-F238E27FC236}">
                <a16:creationId xmlns="" xmlns:a16="http://schemas.microsoft.com/office/drawing/2014/main" id="{77CAFC84-4744-4178-95B5-AB423D30EFA8}"/>
              </a:ext>
            </a:extLst>
          </p:cNvPr>
          <p:cNvGrpSpPr/>
          <p:nvPr/>
        </p:nvGrpSpPr>
        <p:grpSpPr>
          <a:xfrm>
            <a:off x="657327" y="2168753"/>
            <a:ext cx="10308584" cy="657836"/>
            <a:chOff x="3588187" y="2491075"/>
            <a:chExt cx="5453617" cy="1175927"/>
          </a:xfrm>
        </p:grpSpPr>
        <p:sp>
          <p:nvSpPr>
            <p:cNvPr id="14" name="TextBox 8"/>
            <p:cNvSpPr txBox="1"/>
            <p:nvPr/>
          </p:nvSpPr>
          <p:spPr>
            <a:xfrm>
              <a:off x="3887286" y="2511641"/>
              <a:ext cx="5154518" cy="1155361"/>
            </a:xfrm>
            <a:prstGeom prst="rect">
              <a:avLst/>
            </a:prstGeom>
            <a:noFill/>
          </p:spPr>
          <p:txBody>
            <a:bodyPr wrap="square" lIns="81000" rIns="81000" rtlCol="0">
              <a:spAutoFit/>
            </a:bodyPr>
            <a:lstStyle/>
            <a:p>
              <a:pPr lvl="0">
                <a:lnSpc>
                  <a:spcPct val="150000"/>
                </a:lnSpc>
                <a:defRPr/>
              </a:pPr>
              <a:r>
                <a:rPr lang="en-GB" altLang="ko-KR" sz="2400" b="1" dirty="0" smtClean="0">
                  <a:solidFill>
                    <a:prstClr val="black"/>
                  </a:solidFill>
                  <a:latin typeface="Century Gothic" panose="020B0502020202020204" pitchFamily="34" charset="0"/>
                  <a:ea typeface="맑은 고딕" panose="020B0503020000020004" pitchFamily="34" charset="-127"/>
                  <a:cs typeface="Arial" pitchFamily="34" charset="0"/>
                </a:rPr>
                <a:t>CONTEXTE DU </a:t>
              </a:r>
              <a:r>
                <a:rPr lang="en-GB" altLang="ko-KR" sz="2400" b="1" dirty="0" smtClean="0">
                  <a:solidFill>
                    <a:prstClr val="black"/>
                  </a:solidFill>
                  <a:latin typeface="Century Gothic" panose="020B0502020202020204" pitchFamily="34" charset="0"/>
                  <a:ea typeface="맑은 고딕" panose="020B0503020000020004" pitchFamily="34" charset="-127"/>
                  <a:cs typeface="Arial" pitchFamily="34" charset="0"/>
                </a:rPr>
                <a:t>PROJET</a:t>
              </a:r>
              <a:endParaRPr lang="fr-FR" altLang="ko-KR" sz="2400" b="1" dirty="0">
                <a:solidFill>
                  <a:prstClr val="black"/>
                </a:solidFill>
                <a:latin typeface="Century Gothic" panose="020B0502020202020204" pitchFamily="34" charset="0"/>
                <a:ea typeface="맑은 고딕" panose="020B0503020000020004" pitchFamily="34" charset="-127"/>
                <a:cs typeface="Arial" pitchFamily="34" charset="0"/>
              </a:endParaRPr>
            </a:p>
          </p:txBody>
        </p:sp>
        <p:sp>
          <p:nvSpPr>
            <p:cNvPr id="15" name="TextBox 6"/>
            <p:cNvSpPr txBox="1"/>
            <p:nvPr/>
          </p:nvSpPr>
          <p:spPr>
            <a:xfrm>
              <a:off x="3588187" y="2491075"/>
              <a:ext cx="348095" cy="1155361"/>
            </a:xfrm>
            <a:prstGeom prst="rect">
              <a:avLst/>
            </a:prstGeom>
            <a:noFill/>
          </p:spPr>
          <p:txBody>
            <a:bodyPr wrap="square" lIns="81000" rIns="81000" rtlCol="0">
              <a:spAutoFit/>
            </a:bodyPr>
            <a:lstStyle/>
            <a:p>
              <a:pPr marL="0" marR="0" lvl="0" indent="0" algn="l" defTabSz="914286" rtl="0" eaLnBrk="1" fontAlgn="auto" latinLnBrk="0" hangingPunct="1">
                <a:lnSpc>
                  <a:spcPct val="100000"/>
                </a:lnSpc>
                <a:spcBef>
                  <a:spcPts val="0"/>
                </a:spcBef>
                <a:spcAft>
                  <a:spcPts val="0"/>
                </a:spcAft>
                <a:buClrTx/>
                <a:buSzTx/>
                <a:buFontTx/>
                <a:buNone/>
                <a:tabLst/>
                <a:defRPr/>
              </a:pPr>
              <a:r>
                <a:rPr kumimoji="0" lang="en-US" altLang="ko-KR" sz="3600" b="0" i="0" u="none" strike="noStrike" kern="1200" cap="none" spc="0" normalizeH="0" baseline="0" noProof="0" dirty="0">
                  <a:ln>
                    <a:noFill/>
                  </a:ln>
                  <a:solidFill>
                    <a:srgbClr val="DBEFF9">
                      <a:lumMod val="50000"/>
                    </a:srgbClr>
                  </a:solidFill>
                  <a:effectLst/>
                  <a:uLnTx/>
                  <a:uFillTx/>
                  <a:latin typeface="Impact" panose="020B0806030902050204" pitchFamily="34" charset="0"/>
                  <a:ea typeface="맑은 고딕" panose="020B0503020000020004" pitchFamily="34" charset="-127"/>
                  <a:cs typeface="Arial" pitchFamily="34" charset="0"/>
                </a:rPr>
                <a:t>01</a:t>
              </a:r>
              <a:endParaRPr kumimoji="0" lang="ko-KR" altLang="en-US" sz="3600" b="0" i="0" u="none" strike="noStrike" kern="1200" cap="none" spc="0" normalizeH="0" baseline="0" noProof="0" dirty="0">
                <a:ln>
                  <a:noFill/>
                </a:ln>
                <a:solidFill>
                  <a:srgbClr val="DBEFF9">
                    <a:lumMod val="50000"/>
                  </a:srgbClr>
                </a:solidFill>
                <a:effectLst/>
                <a:uLnTx/>
                <a:uFillTx/>
                <a:latin typeface="Impact" panose="020B0806030902050204" pitchFamily="34" charset="0"/>
                <a:ea typeface="맑은 고딕" panose="020B0503020000020004" pitchFamily="34" charset="-127"/>
                <a:cs typeface="Arial" pitchFamily="34" charset="0"/>
              </a:endParaRPr>
            </a:p>
          </p:txBody>
        </p:sp>
      </p:grpSp>
      <p:sp>
        <p:nvSpPr>
          <p:cNvPr id="4" name="Espace réservé du numéro de diapositive 3"/>
          <p:cNvSpPr>
            <a:spLocks noGrp="1"/>
          </p:cNvSpPr>
          <p:nvPr>
            <p:ph type="sldNum" sz="quarter" idx="12"/>
          </p:nvPr>
        </p:nvSpPr>
        <p:spPr>
          <a:xfrm>
            <a:off x="11488189" y="6450675"/>
            <a:ext cx="713336" cy="415437"/>
          </a:xfrm>
          <a:solidFill>
            <a:schemeClr val="accent2">
              <a:lumMod val="75000"/>
            </a:schemeClr>
          </a:solidFill>
        </p:spPr>
        <p: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fld id="{48F63A3B-78C7-47BE-AE5E-E10140E04643}" type="slidenum">
              <a:rPr kumimoji="0" lang="en-US" sz="2400" b="1" i="0" u="none" strike="noStrike" kern="1200" cap="none" spc="0" normalizeH="0" baseline="0" noProof="0" smtClean="0">
                <a:ln>
                  <a:noFill/>
                </a:ln>
                <a:solidFill>
                  <a:schemeClr val="bg1"/>
                </a:solidFill>
                <a:effectLst/>
                <a:uLnTx/>
                <a:uFillTx/>
                <a:latin typeface="Calibri" panose="020F0502020204030204"/>
                <a:ea typeface="+mn-ea"/>
                <a:cs typeface="+mn-cs"/>
              </a:rPr>
              <a:pPr marL="0" marR="0" lvl="0" indent="0" algn="ctr" defTabSz="914286" rtl="0" eaLnBrk="1" fontAlgn="auto" latinLnBrk="0" hangingPunct="1">
                <a:lnSpc>
                  <a:spcPct val="100000"/>
                </a:lnSpc>
                <a:spcBef>
                  <a:spcPts val="0"/>
                </a:spcBef>
                <a:spcAft>
                  <a:spcPts val="0"/>
                </a:spcAft>
                <a:buClrTx/>
                <a:buSzTx/>
                <a:buFontTx/>
                <a:buNone/>
                <a:tabLst/>
                <a:defRPr/>
              </a:pPr>
              <a:t>2</a:t>
            </a:fld>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grpSp>
        <p:nvGrpSpPr>
          <p:cNvPr id="26" name="Group 21">
            <a:extLst>
              <a:ext uri="{FF2B5EF4-FFF2-40B4-BE49-F238E27FC236}">
                <a16:creationId xmlns="" xmlns:a16="http://schemas.microsoft.com/office/drawing/2014/main" id="{77CAFC84-4744-4178-95B5-AB423D30EFA8}"/>
              </a:ext>
            </a:extLst>
          </p:cNvPr>
          <p:cNvGrpSpPr/>
          <p:nvPr/>
        </p:nvGrpSpPr>
        <p:grpSpPr>
          <a:xfrm>
            <a:off x="657327" y="4668941"/>
            <a:ext cx="10308584" cy="663329"/>
            <a:chOff x="3588187" y="2460689"/>
            <a:chExt cx="5453617" cy="1185747"/>
          </a:xfrm>
        </p:grpSpPr>
        <p:sp>
          <p:nvSpPr>
            <p:cNvPr id="27" name="TextBox 8"/>
            <p:cNvSpPr txBox="1"/>
            <p:nvPr/>
          </p:nvSpPr>
          <p:spPr>
            <a:xfrm>
              <a:off x="3887286" y="2460689"/>
              <a:ext cx="5154518" cy="1155361"/>
            </a:xfrm>
            <a:prstGeom prst="rect">
              <a:avLst/>
            </a:prstGeom>
            <a:noFill/>
          </p:spPr>
          <p:txBody>
            <a:bodyPr wrap="square" lIns="81000" rIns="81000" rtlCol="0">
              <a:spAutoFit/>
            </a:bodyPr>
            <a:lstStyle/>
            <a:p>
              <a:pPr marL="0" marR="0" lvl="0" indent="0" algn="l" defTabSz="914286" rtl="0" eaLnBrk="1" fontAlgn="auto" latinLnBrk="0" hangingPunct="1">
                <a:lnSpc>
                  <a:spcPct val="150000"/>
                </a:lnSpc>
                <a:spcBef>
                  <a:spcPts val="0"/>
                </a:spcBef>
                <a:spcAft>
                  <a:spcPts val="0"/>
                </a:spcAft>
                <a:buClrTx/>
                <a:buSzTx/>
                <a:buFontTx/>
                <a:buNone/>
                <a:tabLst/>
                <a:defRPr/>
              </a:pPr>
              <a:r>
                <a:rPr lang="fr-FR" altLang="ko-KR" sz="2400" b="1" dirty="0" smtClean="0">
                  <a:solidFill>
                    <a:prstClr val="black"/>
                  </a:solidFill>
                  <a:latin typeface="Century Gothic" panose="020B0502020202020204" pitchFamily="34" charset="0"/>
                  <a:ea typeface="맑은 고딕" panose="020B0503020000020004" pitchFamily="34" charset="-127"/>
                  <a:cs typeface="Arial" pitchFamily="34" charset="0"/>
                </a:rPr>
                <a:t>MÉTHODOLOGIE </a:t>
              </a:r>
              <a:endParaRPr lang="fr-FR" altLang="ko-KR" sz="2400" b="1" dirty="0">
                <a:solidFill>
                  <a:prstClr val="black"/>
                </a:solidFill>
                <a:latin typeface="Century Gothic" panose="020B0502020202020204" pitchFamily="34" charset="0"/>
                <a:ea typeface="맑은 고딕" panose="020B0503020000020004" pitchFamily="34" charset="-127"/>
                <a:cs typeface="Arial" pitchFamily="34" charset="0"/>
              </a:endParaRPr>
            </a:p>
          </p:txBody>
        </p:sp>
        <p:sp>
          <p:nvSpPr>
            <p:cNvPr id="28" name="TextBox 6"/>
            <p:cNvSpPr txBox="1"/>
            <p:nvPr/>
          </p:nvSpPr>
          <p:spPr>
            <a:xfrm>
              <a:off x="3588187" y="2491075"/>
              <a:ext cx="348095" cy="1155361"/>
            </a:xfrm>
            <a:prstGeom prst="rect">
              <a:avLst/>
            </a:prstGeom>
            <a:noFill/>
          </p:spPr>
          <p:txBody>
            <a:bodyPr wrap="square" lIns="81000" rIns="81000" rtlCol="0">
              <a:spAutoFit/>
            </a:bodyPr>
            <a:lstStyle/>
            <a:p>
              <a:pPr marL="0" marR="0" lvl="0" indent="0" algn="l" defTabSz="914286" rtl="0" eaLnBrk="1" fontAlgn="auto" latinLnBrk="0" hangingPunct="1">
                <a:lnSpc>
                  <a:spcPct val="100000"/>
                </a:lnSpc>
                <a:spcBef>
                  <a:spcPts val="0"/>
                </a:spcBef>
                <a:spcAft>
                  <a:spcPts val="0"/>
                </a:spcAft>
                <a:buClrTx/>
                <a:buSzTx/>
                <a:buFontTx/>
                <a:buNone/>
                <a:tabLst/>
                <a:defRPr/>
              </a:pPr>
              <a:r>
                <a:rPr kumimoji="0" lang="en-US" altLang="ko-KR" sz="3600" b="0" i="0" u="none" strike="noStrike" kern="1200" cap="none" spc="0" normalizeH="0" baseline="0" noProof="0" dirty="0" smtClean="0">
                  <a:ln>
                    <a:noFill/>
                  </a:ln>
                  <a:solidFill>
                    <a:srgbClr val="DBEFF9">
                      <a:lumMod val="50000"/>
                    </a:srgbClr>
                  </a:solidFill>
                  <a:effectLst/>
                  <a:uLnTx/>
                  <a:uFillTx/>
                  <a:latin typeface="Impact" panose="020B0806030902050204" pitchFamily="34" charset="0"/>
                  <a:ea typeface="맑은 고딕" panose="020B0503020000020004" pitchFamily="34" charset="-127"/>
                  <a:cs typeface="Arial" pitchFamily="34" charset="0"/>
                </a:rPr>
                <a:t>04</a:t>
              </a:r>
              <a:endParaRPr kumimoji="0" lang="ko-KR" altLang="en-US" sz="3600" b="0" i="0" u="none" strike="noStrike" kern="1200" cap="none" spc="0" normalizeH="0" baseline="0" noProof="0" dirty="0">
                <a:ln>
                  <a:noFill/>
                </a:ln>
                <a:solidFill>
                  <a:srgbClr val="DBEFF9">
                    <a:lumMod val="50000"/>
                  </a:srgbClr>
                </a:solidFill>
                <a:effectLst/>
                <a:uLnTx/>
                <a:uFillTx/>
                <a:latin typeface="Impact" panose="020B0806030902050204" pitchFamily="34" charset="0"/>
                <a:ea typeface="맑은 고딕" panose="020B0503020000020004" pitchFamily="34" charset="-127"/>
                <a:cs typeface="Arial" pitchFamily="34" charset="0"/>
              </a:endParaRPr>
            </a:p>
          </p:txBody>
        </p:sp>
      </p:grpSp>
      <p:grpSp>
        <p:nvGrpSpPr>
          <p:cNvPr id="29" name="Group 21">
            <a:extLst>
              <a:ext uri="{FF2B5EF4-FFF2-40B4-BE49-F238E27FC236}">
                <a16:creationId xmlns="" xmlns:a16="http://schemas.microsoft.com/office/drawing/2014/main" id="{77CAFC84-4744-4178-95B5-AB423D30EFA8}"/>
              </a:ext>
            </a:extLst>
          </p:cNvPr>
          <p:cNvGrpSpPr/>
          <p:nvPr/>
        </p:nvGrpSpPr>
        <p:grpSpPr>
          <a:xfrm>
            <a:off x="657327" y="5515725"/>
            <a:ext cx="10308584" cy="674608"/>
            <a:chOff x="3588187" y="2440527"/>
            <a:chExt cx="5453617" cy="1205909"/>
          </a:xfrm>
        </p:grpSpPr>
        <p:sp>
          <p:nvSpPr>
            <p:cNvPr id="30" name="TextBox 8"/>
            <p:cNvSpPr txBox="1"/>
            <p:nvPr/>
          </p:nvSpPr>
          <p:spPr>
            <a:xfrm>
              <a:off x="3887286" y="2440527"/>
              <a:ext cx="5154518" cy="1027675"/>
            </a:xfrm>
            <a:prstGeom prst="rect">
              <a:avLst/>
            </a:prstGeom>
            <a:noFill/>
          </p:spPr>
          <p:txBody>
            <a:bodyPr wrap="square" lIns="81000" rIns="81000" rtlCol="0">
              <a:spAutoFit/>
            </a:bodyPr>
            <a:lstStyle/>
            <a:p>
              <a:pPr marL="0" marR="0" lvl="0" indent="0" algn="l" defTabSz="914286" rtl="0" eaLnBrk="1" fontAlgn="auto" latinLnBrk="0" hangingPunct="1">
                <a:lnSpc>
                  <a:spcPct val="150000"/>
                </a:lnSpc>
                <a:spcBef>
                  <a:spcPts val="0"/>
                </a:spcBef>
                <a:spcAft>
                  <a:spcPts val="0"/>
                </a:spcAft>
                <a:buClrTx/>
                <a:buSzTx/>
                <a:buFontTx/>
                <a:buNone/>
                <a:tabLst/>
                <a:defRPr/>
              </a:pPr>
              <a:r>
                <a:rPr kumimoji="0" lang="fr-FR" altLang="ko-KR" sz="2400" b="1" i="0" u="none" strike="noStrike" kern="1200" cap="none" spc="0" normalizeH="0" baseline="0" noProof="0" dirty="0" smtClean="0">
                  <a:ln>
                    <a:noFill/>
                  </a:ln>
                  <a:solidFill>
                    <a:prstClr val="black"/>
                  </a:solidFill>
                  <a:effectLst/>
                  <a:uLnTx/>
                  <a:uFillTx/>
                  <a:latin typeface="Century Gothic" panose="020B0502020202020204" pitchFamily="34" charset="0"/>
                  <a:ea typeface="맑은 고딕" panose="020B0503020000020004" pitchFamily="34" charset="-127"/>
                  <a:cs typeface="Arial" pitchFamily="34" charset="0"/>
                </a:rPr>
                <a:t>DÉROULÉ</a:t>
              </a:r>
              <a:r>
                <a:rPr kumimoji="0" lang="fr-FR" altLang="ko-KR" sz="2400" b="1" i="0" u="none" strike="noStrike" kern="1200" cap="none" spc="0" normalizeH="0" noProof="0" dirty="0" smtClean="0">
                  <a:ln>
                    <a:noFill/>
                  </a:ln>
                  <a:solidFill>
                    <a:prstClr val="black"/>
                  </a:solidFill>
                  <a:effectLst/>
                  <a:uLnTx/>
                  <a:uFillTx/>
                  <a:latin typeface="Century Gothic" panose="020B0502020202020204" pitchFamily="34" charset="0"/>
                  <a:ea typeface="맑은 고딕" panose="020B0503020000020004" pitchFamily="34" charset="-127"/>
                  <a:cs typeface="Arial" pitchFamily="34" charset="0"/>
                </a:rPr>
                <a:t> DU PROJET </a:t>
              </a:r>
              <a:endParaRPr kumimoji="0" lang="fr-FR" altLang="ko-KR" sz="2400" b="1" i="0" u="none" strike="noStrike" kern="1200" cap="none" spc="0" normalizeH="0" baseline="0" noProof="0" dirty="0">
                <a:ln>
                  <a:noFill/>
                </a:ln>
                <a:solidFill>
                  <a:prstClr val="black"/>
                </a:solidFill>
                <a:effectLst/>
                <a:uLnTx/>
                <a:uFillTx/>
                <a:latin typeface="Century Gothic" panose="020B0502020202020204" pitchFamily="34" charset="0"/>
                <a:ea typeface="맑은 고딕" panose="020B0503020000020004" pitchFamily="34" charset="-127"/>
                <a:cs typeface="Arial" pitchFamily="34" charset="0"/>
              </a:endParaRPr>
            </a:p>
          </p:txBody>
        </p:sp>
        <p:sp>
          <p:nvSpPr>
            <p:cNvPr id="31" name="TextBox 6"/>
            <p:cNvSpPr txBox="1"/>
            <p:nvPr/>
          </p:nvSpPr>
          <p:spPr>
            <a:xfrm>
              <a:off x="3588187" y="2491075"/>
              <a:ext cx="348095" cy="1155361"/>
            </a:xfrm>
            <a:prstGeom prst="rect">
              <a:avLst/>
            </a:prstGeom>
            <a:noFill/>
          </p:spPr>
          <p:txBody>
            <a:bodyPr wrap="square" lIns="81000" rIns="81000" rtlCol="0">
              <a:spAutoFit/>
            </a:bodyPr>
            <a:lstStyle/>
            <a:p>
              <a:pPr marL="0" marR="0" lvl="0" indent="0" algn="l" defTabSz="914286" rtl="0" eaLnBrk="1" fontAlgn="auto" latinLnBrk="0" hangingPunct="1">
                <a:lnSpc>
                  <a:spcPct val="100000"/>
                </a:lnSpc>
                <a:spcBef>
                  <a:spcPts val="0"/>
                </a:spcBef>
                <a:spcAft>
                  <a:spcPts val="0"/>
                </a:spcAft>
                <a:buClrTx/>
                <a:buSzTx/>
                <a:buFontTx/>
                <a:buNone/>
                <a:tabLst/>
                <a:defRPr/>
              </a:pPr>
              <a:r>
                <a:rPr kumimoji="0" lang="en-US" altLang="ko-KR" sz="3600" b="0" i="0" u="none" strike="noStrike" kern="1200" cap="none" spc="0" normalizeH="0" baseline="0" noProof="0" dirty="0" smtClean="0">
                  <a:ln>
                    <a:noFill/>
                  </a:ln>
                  <a:solidFill>
                    <a:srgbClr val="DBEFF9">
                      <a:lumMod val="50000"/>
                    </a:srgbClr>
                  </a:solidFill>
                  <a:effectLst/>
                  <a:uLnTx/>
                  <a:uFillTx/>
                  <a:latin typeface="Impact" panose="020B0806030902050204" pitchFamily="34" charset="0"/>
                  <a:ea typeface="맑은 고딕" panose="020B0503020000020004" pitchFamily="34" charset="-127"/>
                  <a:cs typeface="Arial" pitchFamily="34" charset="0"/>
                </a:rPr>
                <a:t>05</a:t>
              </a:r>
              <a:endParaRPr kumimoji="0" lang="ko-KR" altLang="en-US" sz="3600" b="0" i="0" u="none" strike="noStrike" kern="1200" cap="none" spc="0" normalizeH="0" baseline="0" noProof="0" dirty="0">
                <a:ln>
                  <a:noFill/>
                </a:ln>
                <a:solidFill>
                  <a:srgbClr val="DBEFF9">
                    <a:lumMod val="50000"/>
                  </a:srgbClr>
                </a:solidFill>
                <a:effectLst/>
                <a:uLnTx/>
                <a:uFillTx/>
                <a:latin typeface="Impact" panose="020B0806030902050204" pitchFamily="34" charset="0"/>
                <a:ea typeface="맑은 고딕" panose="020B0503020000020004" pitchFamily="34" charset="-127"/>
                <a:cs typeface="Arial" pitchFamily="34" charset="0"/>
              </a:endParaRPr>
            </a:p>
          </p:txBody>
        </p:sp>
      </p:grpSp>
      <p:grpSp>
        <p:nvGrpSpPr>
          <p:cNvPr id="3" name="Groupe 2"/>
          <p:cNvGrpSpPr/>
          <p:nvPr/>
        </p:nvGrpSpPr>
        <p:grpSpPr>
          <a:xfrm>
            <a:off x="657327" y="2960559"/>
            <a:ext cx="10401198" cy="691180"/>
            <a:chOff x="340455" y="3579600"/>
            <a:chExt cx="10401198" cy="691180"/>
          </a:xfrm>
        </p:grpSpPr>
        <p:grpSp>
          <p:nvGrpSpPr>
            <p:cNvPr id="23" name="Group 21">
              <a:extLst>
                <a:ext uri="{FF2B5EF4-FFF2-40B4-BE49-F238E27FC236}">
                  <a16:creationId xmlns="" xmlns:a16="http://schemas.microsoft.com/office/drawing/2014/main" id="{77CAFC84-4744-4178-95B5-AB423D30EFA8}"/>
                </a:ext>
              </a:extLst>
            </p:cNvPr>
            <p:cNvGrpSpPr/>
            <p:nvPr/>
          </p:nvGrpSpPr>
          <p:grpSpPr>
            <a:xfrm>
              <a:off x="340455" y="3579600"/>
              <a:ext cx="10401198" cy="691180"/>
              <a:chOff x="3588187" y="2491075"/>
              <a:chExt cx="5502613" cy="1235531"/>
            </a:xfrm>
          </p:grpSpPr>
          <p:sp>
            <p:nvSpPr>
              <p:cNvPr id="24" name="TextBox 8"/>
              <p:cNvSpPr txBox="1"/>
              <p:nvPr/>
            </p:nvSpPr>
            <p:spPr>
              <a:xfrm>
                <a:off x="3936282" y="2736297"/>
                <a:ext cx="5154518" cy="990309"/>
              </a:xfrm>
              <a:prstGeom prst="rect">
                <a:avLst/>
              </a:prstGeom>
              <a:noFill/>
            </p:spPr>
            <p:txBody>
              <a:bodyPr wrap="square" lIns="81000" rIns="81000" rtlCol="0">
                <a:spAutoFit/>
              </a:bodyPr>
              <a:lstStyle/>
              <a:p>
                <a:pPr marL="0" marR="0" lvl="0" indent="0" algn="l" defTabSz="914286" rtl="0" eaLnBrk="1" fontAlgn="auto" latinLnBrk="0" hangingPunct="1">
                  <a:lnSpc>
                    <a:spcPct val="150000"/>
                  </a:lnSpc>
                  <a:spcBef>
                    <a:spcPts val="0"/>
                  </a:spcBef>
                  <a:spcAft>
                    <a:spcPts val="0"/>
                  </a:spcAft>
                  <a:buClrTx/>
                  <a:buSzTx/>
                  <a:buFontTx/>
                  <a:buNone/>
                  <a:tabLst/>
                  <a:defRPr/>
                </a:pPr>
                <a:endParaRPr kumimoji="0" lang="fr-FR" altLang="ko-KR" sz="2000" b="1" i="0" u="none" strike="noStrike" kern="1200" cap="none" spc="0" normalizeH="0" baseline="0" noProof="0" dirty="0">
                  <a:ln>
                    <a:noFill/>
                  </a:ln>
                  <a:solidFill>
                    <a:prstClr val="black"/>
                  </a:solidFill>
                  <a:effectLst/>
                  <a:uLnTx/>
                  <a:uFillTx/>
                  <a:latin typeface="Century Gothic" panose="020B0502020202020204" pitchFamily="34" charset="0"/>
                  <a:ea typeface="맑은 고딕" panose="020B0503020000020004" pitchFamily="34" charset="-127"/>
                  <a:cs typeface="Arial" pitchFamily="34" charset="0"/>
                </a:endParaRPr>
              </a:p>
            </p:txBody>
          </p:sp>
          <p:sp>
            <p:nvSpPr>
              <p:cNvPr id="25" name="TextBox 6"/>
              <p:cNvSpPr txBox="1"/>
              <p:nvPr/>
            </p:nvSpPr>
            <p:spPr>
              <a:xfrm>
                <a:off x="3588187" y="2491075"/>
                <a:ext cx="348095" cy="1155360"/>
              </a:xfrm>
              <a:prstGeom prst="rect">
                <a:avLst/>
              </a:prstGeom>
              <a:noFill/>
            </p:spPr>
            <p:txBody>
              <a:bodyPr wrap="square" lIns="81000" rIns="81000" rtlCol="0">
                <a:spAutoFit/>
              </a:bodyPr>
              <a:lstStyle/>
              <a:p>
                <a:pPr marL="0" marR="0" lvl="0" indent="0" algn="l" defTabSz="914286" rtl="0" eaLnBrk="1" fontAlgn="auto" latinLnBrk="0" hangingPunct="1">
                  <a:lnSpc>
                    <a:spcPct val="100000"/>
                  </a:lnSpc>
                  <a:spcBef>
                    <a:spcPts val="0"/>
                  </a:spcBef>
                  <a:spcAft>
                    <a:spcPts val="0"/>
                  </a:spcAft>
                  <a:buClrTx/>
                  <a:buSzTx/>
                  <a:buFontTx/>
                  <a:buNone/>
                  <a:tabLst/>
                  <a:defRPr/>
                </a:pPr>
                <a:r>
                  <a:rPr kumimoji="0" lang="en-US" altLang="ko-KR" sz="3600" b="0" i="0" u="none" strike="noStrike" kern="1200" cap="none" spc="0" normalizeH="0" baseline="0" noProof="0" dirty="0" smtClean="0">
                    <a:ln>
                      <a:noFill/>
                    </a:ln>
                    <a:solidFill>
                      <a:srgbClr val="DBEFF9">
                        <a:lumMod val="50000"/>
                      </a:srgbClr>
                    </a:solidFill>
                    <a:effectLst/>
                    <a:uLnTx/>
                    <a:uFillTx/>
                    <a:latin typeface="Impact" panose="020B0806030902050204" pitchFamily="34" charset="0"/>
                    <a:ea typeface="맑은 고딕" panose="020B0503020000020004" pitchFamily="34" charset="-127"/>
                    <a:cs typeface="Arial" pitchFamily="34" charset="0"/>
                  </a:rPr>
                  <a:t>02</a:t>
                </a:r>
                <a:endParaRPr kumimoji="0" lang="ko-KR" altLang="en-US" sz="3600" b="0" i="0" u="none" strike="noStrike" kern="1200" cap="none" spc="0" normalizeH="0" baseline="0" noProof="0" dirty="0">
                  <a:ln>
                    <a:noFill/>
                  </a:ln>
                  <a:solidFill>
                    <a:srgbClr val="DBEFF9">
                      <a:lumMod val="50000"/>
                    </a:srgbClr>
                  </a:solidFill>
                  <a:effectLst/>
                  <a:uLnTx/>
                  <a:uFillTx/>
                  <a:latin typeface="Impact" panose="020B0806030902050204" pitchFamily="34" charset="0"/>
                  <a:ea typeface="맑은 고딕" panose="020B0503020000020004" pitchFamily="34" charset="-127"/>
                  <a:cs typeface="Arial" pitchFamily="34" charset="0"/>
                </a:endParaRPr>
              </a:p>
            </p:txBody>
          </p:sp>
        </p:grpSp>
        <p:sp>
          <p:nvSpPr>
            <p:cNvPr id="6" name="Rectangle 5"/>
            <p:cNvSpPr/>
            <p:nvPr/>
          </p:nvSpPr>
          <p:spPr>
            <a:xfrm>
              <a:off x="903191" y="3619314"/>
              <a:ext cx="3411511" cy="646331"/>
            </a:xfrm>
            <a:prstGeom prst="rect">
              <a:avLst/>
            </a:prstGeom>
          </p:spPr>
          <p:txBody>
            <a:bodyPr wrap="none">
              <a:spAutoFit/>
            </a:bodyPr>
            <a:lstStyle/>
            <a:p>
              <a:pPr marR="0" lvl="0" indent="0" fontAlgn="auto">
                <a:lnSpc>
                  <a:spcPct val="150000"/>
                </a:lnSpc>
                <a:spcBef>
                  <a:spcPts val="0"/>
                </a:spcBef>
                <a:spcAft>
                  <a:spcPts val="0"/>
                </a:spcAft>
                <a:buClrTx/>
                <a:buSzTx/>
                <a:buFontTx/>
                <a:buNone/>
                <a:tabLst/>
                <a:defRPr/>
              </a:pPr>
              <a:r>
                <a:rPr lang="fr-FR" altLang="ko-KR" sz="2400" b="1" dirty="0" smtClean="0">
                  <a:solidFill>
                    <a:prstClr val="black"/>
                  </a:solidFill>
                  <a:latin typeface="Century Gothic" panose="020B0502020202020204" pitchFamily="34" charset="0"/>
                  <a:ea typeface="맑은 고딕" panose="020B0503020000020004" pitchFamily="34" charset="-127"/>
                  <a:cs typeface="Arial" pitchFamily="34" charset="0"/>
                </a:rPr>
                <a:t>OBJECTIFS DU PROJET </a:t>
              </a:r>
              <a:endParaRPr lang="fr-FR" sz="2400" b="1" dirty="0">
                <a:solidFill>
                  <a:prstClr val="black"/>
                </a:solidFill>
                <a:latin typeface="Century Gothic" panose="020B0502020202020204" pitchFamily="34" charset="0"/>
                <a:ea typeface="맑은 고딕" panose="020B0503020000020004" pitchFamily="34" charset="-127"/>
                <a:cs typeface="Arial" pitchFamily="34" charset="0"/>
              </a:endParaRPr>
            </a:p>
          </p:txBody>
        </p:sp>
      </p:grpSp>
      <p:grpSp>
        <p:nvGrpSpPr>
          <p:cNvPr id="50" name="Group 21">
            <a:extLst>
              <a:ext uri="{FF2B5EF4-FFF2-40B4-BE49-F238E27FC236}">
                <a16:creationId xmlns="" xmlns:a16="http://schemas.microsoft.com/office/drawing/2014/main" id="{77CAFC84-4744-4178-95B5-AB423D30EFA8}"/>
              </a:ext>
            </a:extLst>
          </p:cNvPr>
          <p:cNvGrpSpPr/>
          <p:nvPr/>
        </p:nvGrpSpPr>
        <p:grpSpPr>
          <a:xfrm>
            <a:off x="657327" y="3808224"/>
            <a:ext cx="10308584" cy="662956"/>
            <a:chOff x="3588187" y="2461357"/>
            <a:chExt cx="5453617" cy="1185079"/>
          </a:xfrm>
        </p:grpSpPr>
        <p:sp>
          <p:nvSpPr>
            <p:cNvPr id="51" name="TextBox 8"/>
            <p:cNvSpPr txBox="1"/>
            <p:nvPr/>
          </p:nvSpPr>
          <p:spPr>
            <a:xfrm>
              <a:off x="3887286" y="2461357"/>
              <a:ext cx="5154518" cy="1027675"/>
            </a:xfrm>
            <a:prstGeom prst="rect">
              <a:avLst/>
            </a:prstGeom>
            <a:noFill/>
          </p:spPr>
          <p:txBody>
            <a:bodyPr wrap="square" lIns="81000" rIns="81000" rtlCol="0">
              <a:spAutoFit/>
            </a:bodyPr>
            <a:lstStyle/>
            <a:p>
              <a:pPr>
                <a:lnSpc>
                  <a:spcPct val="150000"/>
                </a:lnSpc>
                <a:defRPr/>
              </a:pPr>
              <a:r>
                <a:rPr lang="fr-FR" altLang="ko-KR" sz="2400" b="1" dirty="0" smtClean="0">
                  <a:solidFill>
                    <a:prstClr val="black"/>
                  </a:solidFill>
                  <a:latin typeface="Century Gothic" panose="020B0502020202020204" pitchFamily="34" charset="0"/>
                  <a:ea typeface="맑은 고딕" panose="020B0503020000020004" pitchFamily="34" charset="-127"/>
                  <a:cs typeface="Arial" pitchFamily="34" charset="0"/>
                </a:rPr>
                <a:t>RÉSULTATS ATTENDUS</a:t>
              </a:r>
              <a:endParaRPr lang="fr-FR" altLang="ko-KR" sz="2400" b="1" dirty="0">
                <a:solidFill>
                  <a:prstClr val="black"/>
                </a:solidFill>
                <a:latin typeface="Century Gothic" panose="020B0502020202020204" pitchFamily="34" charset="0"/>
                <a:ea typeface="맑은 고딕" panose="020B0503020000020004" pitchFamily="34" charset="-127"/>
                <a:cs typeface="Arial" pitchFamily="34" charset="0"/>
              </a:endParaRPr>
            </a:p>
          </p:txBody>
        </p:sp>
        <p:sp>
          <p:nvSpPr>
            <p:cNvPr id="52" name="TextBox 6"/>
            <p:cNvSpPr txBox="1"/>
            <p:nvPr/>
          </p:nvSpPr>
          <p:spPr>
            <a:xfrm>
              <a:off x="3588187" y="2491075"/>
              <a:ext cx="348095" cy="1155361"/>
            </a:xfrm>
            <a:prstGeom prst="rect">
              <a:avLst/>
            </a:prstGeom>
            <a:noFill/>
          </p:spPr>
          <p:txBody>
            <a:bodyPr wrap="square" lIns="81000" rIns="81000" rtlCol="0">
              <a:spAutoFit/>
            </a:bodyPr>
            <a:lstStyle/>
            <a:p>
              <a:pPr marL="0" marR="0" lvl="0" indent="0" algn="l" defTabSz="914286" rtl="0" eaLnBrk="1" fontAlgn="auto" latinLnBrk="0" hangingPunct="1">
                <a:lnSpc>
                  <a:spcPct val="100000"/>
                </a:lnSpc>
                <a:spcBef>
                  <a:spcPts val="0"/>
                </a:spcBef>
                <a:spcAft>
                  <a:spcPts val="0"/>
                </a:spcAft>
                <a:buClrTx/>
                <a:buSzTx/>
                <a:buFontTx/>
                <a:buNone/>
                <a:tabLst/>
                <a:defRPr/>
              </a:pPr>
              <a:r>
                <a:rPr kumimoji="0" lang="en-US" altLang="ko-KR" sz="3600" b="0" i="0" u="none" strike="noStrike" kern="1200" cap="none" spc="0" normalizeH="0" baseline="0" noProof="0" dirty="0" smtClean="0">
                  <a:ln>
                    <a:noFill/>
                  </a:ln>
                  <a:solidFill>
                    <a:srgbClr val="DBEFF9">
                      <a:lumMod val="50000"/>
                    </a:srgbClr>
                  </a:solidFill>
                  <a:effectLst/>
                  <a:uLnTx/>
                  <a:uFillTx/>
                  <a:latin typeface="Impact" panose="020B0806030902050204" pitchFamily="34" charset="0"/>
                  <a:ea typeface="맑은 고딕" panose="020B0503020000020004" pitchFamily="34" charset="-127"/>
                  <a:cs typeface="Arial" pitchFamily="34" charset="0"/>
                </a:rPr>
                <a:t>03</a:t>
              </a:r>
              <a:endParaRPr kumimoji="0" lang="ko-KR" altLang="en-US" sz="3600" b="0" i="0" u="none" strike="noStrike" kern="1200" cap="none" spc="0" normalizeH="0" baseline="0" noProof="0" dirty="0">
                <a:ln>
                  <a:noFill/>
                </a:ln>
                <a:solidFill>
                  <a:srgbClr val="DBEFF9">
                    <a:lumMod val="50000"/>
                  </a:srgbClr>
                </a:solidFill>
                <a:effectLst/>
                <a:uLnTx/>
                <a:uFillTx/>
                <a:latin typeface="Impact" panose="020B0806030902050204" pitchFamily="34" charset="0"/>
                <a:ea typeface="맑은 고딕" panose="020B0503020000020004" pitchFamily="34" charset="-127"/>
                <a:cs typeface="Arial" pitchFamily="34" charset="0"/>
              </a:endParaRPr>
            </a:p>
          </p:txBody>
        </p:sp>
      </p:grpSp>
    </p:spTree>
    <p:extLst>
      <p:ext uri="{BB962C8B-B14F-4D97-AF65-F5344CB8AC3E}">
        <p14:creationId xmlns="" xmlns:p14="http://schemas.microsoft.com/office/powerpoint/2010/main" val="11009228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1272" y="3305079"/>
            <a:ext cx="10349345"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0" y="0"/>
            <a:ext cx="12192000" cy="637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rPr>
              <a:t>CONTEXTE DU PROJET</a:t>
            </a:r>
            <a:endParaRPr lang="fr-FR"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endParaRPr>
          </a:p>
        </p:txBody>
      </p:sp>
      <p:sp>
        <p:nvSpPr>
          <p:cNvPr id="6" name="Espace réservé du numéro de diapositive 3"/>
          <p:cNvSpPr>
            <a:spLocks noGrp="1"/>
          </p:cNvSpPr>
          <p:nvPr>
            <p:ph type="sldNum" sz="quarter" idx="12"/>
          </p:nvPr>
        </p:nvSpPr>
        <p:spPr>
          <a:xfrm>
            <a:off x="11488189" y="6450675"/>
            <a:ext cx="713336" cy="415437"/>
          </a:xfrm>
          <a:solidFill>
            <a:schemeClr val="accent2">
              <a:lumMod val="75000"/>
            </a:schemeClr>
          </a:solidFill>
        </p:spPr>
        <p: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fld id="{48F63A3B-78C7-47BE-AE5E-E10140E04643}" type="slidenum">
              <a:rPr kumimoji="0" lang="en-US" sz="2400" b="1" i="0" u="none" strike="noStrike" kern="1200" cap="none" spc="0" normalizeH="0" baseline="0" noProof="0" smtClean="0">
                <a:ln>
                  <a:noFill/>
                </a:ln>
                <a:solidFill>
                  <a:schemeClr val="bg1"/>
                </a:solidFill>
                <a:effectLst/>
                <a:uLnTx/>
                <a:uFillTx/>
                <a:latin typeface="Calibri" panose="020F0502020204030204"/>
                <a:ea typeface="+mn-ea"/>
                <a:cs typeface="+mn-cs"/>
              </a:rPr>
              <a:pPr marL="0" marR="0" lvl="0" indent="0" algn="ctr" defTabSz="914286" rtl="0" eaLnBrk="1" fontAlgn="auto" latinLnBrk="0" hangingPunct="1">
                <a:lnSpc>
                  <a:spcPct val="100000"/>
                </a:lnSpc>
                <a:spcBef>
                  <a:spcPts val="0"/>
                </a:spcBef>
                <a:spcAft>
                  <a:spcPts val="0"/>
                </a:spcAft>
                <a:buClrTx/>
                <a:buSzTx/>
                <a:buFontTx/>
                <a:buNone/>
                <a:tabLst/>
                <a:defRPr/>
              </a:pPr>
              <a:t>3</a:t>
            </a:fld>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1025" name="Rectangle 1"/>
          <p:cNvSpPr>
            <a:spLocks noChangeArrowheads="1"/>
          </p:cNvSpPr>
          <p:nvPr/>
        </p:nvSpPr>
        <p:spPr bwMode="auto">
          <a:xfrm>
            <a:off x="853353" y="1235040"/>
            <a:ext cx="10703647"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77800" marR="0" lvl="0" indent="-177800" algn="justLow" defTabSz="914400" rtl="0" eaLnBrk="1" fontAlgn="base" latinLnBrk="0" hangingPunct="1">
              <a:lnSpc>
                <a:spcPct val="150000"/>
              </a:lnSpc>
              <a:spcBef>
                <a:spcPct val="0"/>
              </a:spcBef>
              <a:spcAft>
                <a:spcPct val="0"/>
              </a:spcAft>
              <a:buClrTx/>
              <a:buSzTx/>
              <a:buFont typeface="Wingdings" pitchFamily="2" charset="2"/>
              <a:buChar char="q"/>
              <a:tabLst/>
            </a:pPr>
            <a:r>
              <a:rPr kumimoji="0" lang="fr-FR" b="0" i="0" u="none" strike="noStrike" cap="none" normalizeH="0" baseline="0" dirty="0" smtClean="0">
                <a:ln>
                  <a:noFill/>
                </a:ln>
                <a:solidFill>
                  <a:schemeClr val="tx1"/>
                </a:solidFill>
                <a:effectLst/>
                <a:latin typeface="Verdana" pitchFamily="34" charset="0"/>
                <a:ea typeface="Calibri" pitchFamily="34" charset="0"/>
                <a:cs typeface="Arial" pitchFamily="34" charset="0"/>
              </a:rPr>
              <a:t>Tendances mondiales : </a:t>
            </a:r>
          </a:p>
          <a:p>
            <a:pPr marL="177800" marR="0" lvl="0" indent="-177800" algn="justLow" defTabSz="914400" rtl="0" eaLnBrk="1" fontAlgn="base" latinLnBrk="0" hangingPunct="1">
              <a:lnSpc>
                <a:spcPct val="150000"/>
              </a:lnSpc>
              <a:spcBef>
                <a:spcPct val="0"/>
              </a:spcBef>
              <a:spcAft>
                <a:spcPct val="0"/>
              </a:spcAft>
              <a:buClrTx/>
              <a:buSzTx/>
              <a:buFont typeface="Wingdings" pitchFamily="2" charset="2"/>
              <a:buChar char="q"/>
              <a:tabLst/>
            </a:pPr>
            <a:endParaRPr lang="fr-FR" dirty="0" smtClean="0">
              <a:latin typeface="Verdana" pitchFamily="34" charset="0"/>
              <a:ea typeface="Calibri" pitchFamily="34" charset="0"/>
              <a:cs typeface="Arial" pitchFamily="34" charset="0"/>
            </a:endParaRPr>
          </a:p>
          <a:p>
            <a:pPr marL="177800" marR="0" lvl="0" indent="-177800" algn="justLow" defTabSz="914400" rtl="0" eaLnBrk="1" fontAlgn="base" latinLnBrk="0" hangingPunct="1">
              <a:lnSpc>
                <a:spcPct val="15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latin typeface="Verdana" pitchFamily="34" charset="0"/>
                <a:ea typeface="Calibri" pitchFamily="34" charset="0"/>
                <a:cs typeface="Arial" pitchFamily="34" charset="0"/>
              </a:rPr>
              <a:t>Développement des techniques numériques et importance croissante du commerce électronique  </a:t>
            </a:r>
          </a:p>
          <a:p>
            <a:pPr marL="177800" marR="0" lvl="0" indent="-177800" algn="justLow" defTabSz="914400" rtl="0" eaLnBrk="1" fontAlgn="base" latinLnBrk="0" hangingPunct="1">
              <a:lnSpc>
                <a:spcPct val="150000"/>
              </a:lnSpc>
              <a:spcBef>
                <a:spcPct val="0"/>
              </a:spcBef>
              <a:spcAft>
                <a:spcPct val="0"/>
              </a:spcAft>
              <a:buClrTx/>
              <a:buSzTx/>
              <a:buFontTx/>
              <a:buChar char="-"/>
              <a:tabLst/>
            </a:pPr>
            <a:r>
              <a:rPr lang="fr-FR" dirty="0" smtClean="0">
                <a:latin typeface="Verdana" pitchFamily="34" charset="0"/>
                <a:ea typeface="Calibri" pitchFamily="34" charset="0"/>
                <a:cs typeface="Arial" pitchFamily="34" charset="0"/>
              </a:rPr>
              <a:t>La crise sanitaire mondiale inhérente à la pandémie du </a:t>
            </a:r>
            <a:r>
              <a:rPr lang="fr-FR" dirty="0" err="1" smtClean="0">
                <a:latin typeface="Verdana" pitchFamily="34" charset="0"/>
                <a:ea typeface="Calibri" pitchFamily="34" charset="0"/>
                <a:cs typeface="Arial" pitchFamily="34" charset="0"/>
              </a:rPr>
              <a:t>Covid</a:t>
            </a:r>
            <a:r>
              <a:rPr lang="fr-FR" dirty="0" smtClean="0">
                <a:latin typeface="Verdana" pitchFamily="34" charset="0"/>
                <a:ea typeface="Calibri" pitchFamily="34" charset="0"/>
                <a:cs typeface="Arial" pitchFamily="34" charset="0"/>
              </a:rPr>
              <a:t>-19 a accéléré davantage les transformations digitales dans plusieurs champs : télétravail ; enseignement à distance ; visioconférence,…etc.</a:t>
            </a:r>
          </a:p>
          <a:p>
            <a:pPr marL="177800" marR="0" lvl="0" indent="-177800" algn="justLow" defTabSz="914400" rtl="0" eaLnBrk="1" fontAlgn="base" latinLnBrk="0" hangingPunct="1">
              <a:lnSpc>
                <a:spcPct val="150000"/>
              </a:lnSpc>
              <a:spcBef>
                <a:spcPct val="0"/>
              </a:spcBef>
              <a:spcAft>
                <a:spcPct val="0"/>
              </a:spcAft>
              <a:buClrTx/>
              <a:buSzTx/>
              <a:buFontTx/>
              <a:buChar char="-"/>
              <a:tabLst/>
            </a:pPr>
            <a:r>
              <a:rPr lang="fr-FR" dirty="0" smtClean="0">
                <a:latin typeface="Verdana" pitchFamily="34" charset="0"/>
                <a:ea typeface="Calibri" pitchFamily="34" charset="0"/>
                <a:cs typeface="Arial" pitchFamily="34" charset="0"/>
              </a:rPr>
              <a:t>Lancement des discussions exploratoires sur le commerce électronique par la conférence de Buenos Aires en décembre 2017 et des négociations plurilatérales sur le commerce électronique en janvier 2019.</a:t>
            </a:r>
            <a:endParaRPr lang="fr-FR" dirty="0" smtClean="0">
              <a:latin typeface="Verdana" pitchFamily="34" charset="0"/>
              <a:ea typeface="Calibri" pitchFamily="34" charset="0"/>
              <a:cs typeface="Arial" pitchFamily="34" charset="0"/>
            </a:endParaRPr>
          </a:p>
        </p:txBody>
      </p:sp>
      <p:sp>
        <p:nvSpPr>
          <p:cNvPr id="13" name="Rectangle 12"/>
          <p:cNvSpPr/>
          <p:nvPr/>
        </p:nvSpPr>
        <p:spPr>
          <a:xfrm>
            <a:off x="235535" y="0"/>
            <a:ext cx="1025236" cy="6511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smtClean="0">
                <a:solidFill>
                  <a:schemeClr val="tx2">
                    <a:lumMod val="60000"/>
                    <a:lumOff val="40000"/>
                  </a:schemeClr>
                </a:solidFill>
              </a:rPr>
              <a:t>1</a:t>
            </a:r>
            <a:endParaRPr lang="fr-FR" sz="3600" b="1" dirty="0">
              <a:solidFill>
                <a:schemeClr val="tx2">
                  <a:lumMod val="60000"/>
                  <a:lumOff val="4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1272" y="3305079"/>
            <a:ext cx="10349345"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0" y="0"/>
            <a:ext cx="12192000" cy="637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rPr>
              <a:t>CONTEXTE DU PROJET</a:t>
            </a:r>
            <a:endParaRPr lang="fr-FR"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endParaRPr>
          </a:p>
        </p:txBody>
      </p:sp>
      <p:sp>
        <p:nvSpPr>
          <p:cNvPr id="6" name="Espace réservé du numéro de diapositive 3"/>
          <p:cNvSpPr>
            <a:spLocks noGrp="1"/>
          </p:cNvSpPr>
          <p:nvPr>
            <p:ph type="sldNum" sz="quarter" idx="12"/>
          </p:nvPr>
        </p:nvSpPr>
        <p:spPr>
          <a:xfrm>
            <a:off x="11488189" y="6450675"/>
            <a:ext cx="713336" cy="415437"/>
          </a:xfrm>
          <a:solidFill>
            <a:schemeClr val="accent2">
              <a:lumMod val="75000"/>
            </a:schemeClr>
          </a:solidFill>
        </p:spPr>
        <p: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fld id="{48F63A3B-78C7-47BE-AE5E-E10140E04643}" type="slidenum">
              <a:rPr kumimoji="0" lang="en-US" sz="2400" b="1" i="0" u="none" strike="noStrike" kern="1200" cap="none" spc="0" normalizeH="0" baseline="0" noProof="0" smtClean="0">
                <a:ln>
                  <a:noFill/>
                </a:ln>
                <a:solidFill>
                  <a:schemeClr val="bg1"/>
                </a:solidFill>
                <a:effectLst/>
                <a:uLnTx/>
                <a:uFillTx/>
                <a:latin typeface="Calibri" panose="020F0502020204030204"/>
                <a:ea typeface="+mn-ea"/>
                <a:cs typeface="+mn-cs"/>
              </a:rPr>
              <a:pPr marL="0" marR="0" lvl="0" indent="0" algn="ctr" defTabSz="914286" rtl="0" eaLnBrk="1" fontAlgn="auto" latinLnBrk="0" hangingPunct="1">
                <a:lnSpc>
                  <a:spcPct val="100000"/>
                </a:lnSpc>
                <a:spcBef>
                  <a:spcPts val="0"/>
                </a:spcBef>
                <a:spcAft>
                  <a:spcPts val="0"/>
                </a:spcAft>
                <a:buClrTx/>
                <a:buSzTx/>
                <a:buFontTx/>
                <a:buNone/>
                <a:tabLst/>
                <a:defRPr/>
              </a:pPr>
              <a:t>4</a:t>
            </a:fld>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1025" name="Rectangle 1"/>
          <p:cNvSpPr>
            <a:spLocks noChangeArrowheads="1"/>
          </p:cNvSpPr>
          <p:nvPr/>
        </p:nvSpPr>
        <p:spPr bwMode="auto">
          <a:xfrm>
            <a:off x="853354" y="1192705"/>
            <a:ext cx="10585114"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77800" marR="0" lvl="0" indent="-177800" algn="justLow" defTabSz="914400" rtl="0" eaLnBrk="1" fontAlgn="base" latinLnBrk="0" hangingPunct="1">
              <a:lnSpc>
                <a:spcPct val="150000"/>
              </a:lnSpc>
              <a:spcBef>
                <a:spcPct val="0"/>
              </a:spcBef>
              <a:spcAft>
                <a:spcPct val="0"/>
              </a:spcAft>
              <a:buClrTx/>
              <a:buSzTx/>
              <a:buFont typeface="Wingdings" pitchFamily="2" charset="2"/>
              <a:buChar char="q"/>
              <a:tabLst/>
            </a:pPr>
            <a:r>
              <a:rPr kumimoji="0" lang="fr-FR" b="0" i="0" u="none" strike="noStrike" cap="none" normalizeH="0" baseline="0" dirty="0" smtClean="0">
                <a:ln>
                  <a:noFill/>
                </a:ln>
                <a:solidFill>
                  <a:schemeClr val="tx1"/>
                </a:solidFill>
                <a:effectLst/>
                <a:latin typeface="Verdana" pitchFamily="34" charset="0"/>
                <a:ea typeface="Calibri" pitchFamily="34" charset="0"/>
                <a:cs typeface="Arial" pitchFamily="34" charset="0"/>
              </a:rPr>
              <a:t>Tendances nationales : </a:t>
            </a:r>
          </a:p>
          <a:p>
            <a:pPr marL="177800" marR="0" lvl="0" indent="-177800" algn="justLow" defTabSz="914400" rtl="0" eaLnBrk="1" fontAlgn="base" latinLnBrk="0" hangingPunct="1">
              <a:lnSpc>
                <a:spcPct val="150000"/>
              </a:lnSpc>
              <a:spcBef>
                <a:spcPct val="0"/>
              </a:spcBef>
              <a:spcAft>
                <a:spcPct val="0"/>
              </a:spcAft>
              <a:buClrTx/>
              <a:buSzTx/>
              <a:buFont typeface="Wingdings" pitchFamily="2" charset="2"/>
              <a:buChar char="q"/>
              <a:tabLst/>
            </a:pPr>
            <a:endParaRPr lang="fr-FR" dirty="0" smtClean="0">
              <a:latin typeface="Verdana" pitchFamily="34" charset="0"/>
              <a:ea typeface="Calibri" pitchFamily="34" charset="0"/>
              <a:cs typeface="Arial" pitchFamily="34" charset="0"/>
            </a:endParaRPr>
          </a:p>
          <a:p>
            <a:pPr marL="177800" marR="0" lvl="0" indent="-177800" algn="justLow" defTabSz="914400" rtl="0" eaLnBrk="1" fontAlgn="base" latinLnBrk="0" hangingPunct="1">
              <a:lnSpc>
                <a:spcPct val="150000"/>
              </a:lnSpc>
              <a:spcBef>
                <a:spcPct val="0"/>
              </a:spcBef>
              <a:spcAft>
                <a:spcPct val="0"/>
              </a:spcAft>
              <a:buClrTx/>
              <a:buSzTx/>
              <a:buFontTx/>
              <a:buChar char="-"/>
              <a:tabLst/>
            </a:pPr>
            <a:r>
              <a:rPr lang="fr-FR" dirty="0" smtClean="0">
                <a:latin typeface="Verdana" pitchFamily="34" charset="0"/>
                <a:ea typeface="Calibri" pitchFamily="34" charset="0"/>
                <a:cs typeface="Arial" pitchFamily="34" charset="0"/>
              </a:rPr>
              <a:t>La </a:t>
            </a:r>
            <a:r>
              <a:rPr lang="fr-FR" dirty="0" err="1" smtClean="0">
                <a:latin typeface="Verdana" pitchFamily="34" charset="0"/>
                <a:ea typeface="Calibri" pitchFamily="34" charset="0"/>
                <a:cs typeface="Arial" pitchFamily="34" charset="0"/>
              </a:rPr>
              <a:t>Covid</a:t>
            </a:r>
            <a:r>
              <a:rPr lang="fr-FR" dirty="0" smtClean="0">
                <a:latin typeface="Verdana" pitchFamily="34" charset="0"/>
                <a:ea typeface="Calibri" pitchFamily="34" charset="0"/>
                <a:cs typeface="Arial" pitchFamily="34" charset="0"/>
              </a:rPr>
              <a:t>-19 a accéléré un mouvement de fond en faveur du développement du commerce électronique au Maroc ;</a:t>
            </a:r>
          </a:p>
          <a:p>
            <a:pPr marL="177800" marR="0" lvl="0" indent="-177800" algn="justLow" defTabSz="914400" rtl="0" eaLnBrk="1" fontAlgn="base" latinLnBrk="0" hangingPunct="1">
              <a:lnSpc>
                <a:spcPct val="150000"/>
              </a:lnSpc>
              <a:spcBef>
                <a:spcPct val="0"/>
              </a:spcBef>
              <a:spcAft>
                <a:spcPct val="0"/>
              </a:spcAft>
              <a:buClrTx/>
              <a:buSzTx/>
              <a:buFontTx/>
              <a:buChar char="-"/>
              <a:tabLst/>
            </a:pPr>
            <a:r>
              <a:rPr lang="fr-FR" dirty="0" smtClean="0">
                <a:latin typeface="Verdana" pitchFamily="34" charset="0"/>
                <a:ea typeface="Calibri" pitchFamily="34" charset="0"/>
                <a:cs typeface="Arial" pitchFamily="34" charset="0"/>
              </a:rPr>
              <a:t>Le marché marocain du commerce électronique est parmi les plus dynamiques en Afrique ;</a:t>
            </a:r>
          </a:p>
          <a:p>
            <a:pPr marL="177800" marR="0" lvl="0" indent="-177800" algn="justLow" defTabSz="914400" rtl="0" eaLnBrk="1" fontAlgn="base" latinLnBrk="0" hangingPunct="1">
              <a:lnSpc>
                <a:spcPct val="150000"/>
              </a:lnSpc>
              <a:spcBef>
                <a:spcPct val="0"/>
              </a:spcBef>
              <a:spcAft>
                <a:spcPct val="0"/>
              </a:spcAft>
              <a:buClrTx/>
              <a:buSzTx/>
              <a:buFontTx/>
              <a:buChar char="-"/>
              <a:tabLst/>
            </a:pPr>
            <a:r>
              <a:rPr lang="fr-FR" dirty="0" smtClean="0">
                <a:latin typeface="Verdana" pitchFamily="34" charset="0"/>
                <a:ea typeface="Calibri" pitchFamily="34" charset="0"/>
                <a:cs typeface="Arial" pitchFamily="34" charset="0"/>
              </a:rPr>
              <a:t>Selon l’indice du commerce électronique de la CNUCED (B2C), le Maroc est classé 6</a:t>
            </a:r>
            <a:r>
              <a:rPr lang="fr-FR" baseline="30000" dirty="0" smtClean="0">
                <a:latin typeface="Verdana" pitchFamily="34" charset="0"/>
                <a:ea typeface="Calibri" pitchFamily="34" charset="0"/>
                <a:cs typeface="Arial" pitchFamily="34" charset="0"/>
              </a:rPr>
              <a:t>ème</a:t>
            </a:r>
            <a:r>
              <a:rPr lang="fr-FR" dirty="0" smtClean="0">
                <a:latin typeface="Verdana" pitchFamily="34" charset="0"/>
                <a:ea typeface="Calibri" pitchFamily="34" charset="0"/>
                <a:cs typeface="Arial" pitchFamily="34" charset="0"/>
              </a:rPr>
              <a:t> après l’Ile Maurice ,l’Afrique du Sud, la Tunisie, le Nigéria et le Kenya ;</a:t>
            </a:r>
          </a:p>
          <a:p>
            <a:pPr marL="177800" marR="0" lvl="0" indent="-177800" algn="justLow" defTabSz="914400" rtl="0" eaLnBrk="1" fontAlgn="base" latinLnBrk="0" hangingPunct="1">
              <a:lnSpc>
                <a:spcPct val="150000"/>
              </a:lnSpc>
              <a:spcBef>
                <a:spcPct val="0"/>
              </a:spcBef>
              <a:spcAft>
                <a:spcPct val="0"/>
              </a:spcAft>
              <a:buClrTx/>
              <a:buSzTx/>
              <a:buFontTx/>
              <a:buChar char="-"/>
              <a:tabLst/>
            </a:pPr>
            <a:r>
              <a:rPr lang="fr-FR" dirty="0" smtClean="0">
                <a:latin typeface="Verdana" pitchFamily="34" charset="0"/>
                <a:ea typeface="Calibri" pitchFamily="34" charset="0"/>
                <a:cs typeface="Arial" pitchFamily="34" charset="0"/>
              </a:rPr>
              <a:t>Selon le rapport du Centre Monétique Interbancaire (CMI), il y a eu 6 millions d’opérations de paiement en ligne durant le 1</a:t>
            </a:r>
            <a:r>
              <a:rPr lang="fr-FR" baseline="30000" dirty="0" smtClean="0">
                <a:latin typeface="Verdana" pitchFamily="34" charset="0"/>
                <a:ea typeface="Calibri" pitchFamily="34" charset="0"/>
                <a:cs typeface="Arial" pitchFamily="34" charset="0"/>
              </a:rPr>
              <a:t>er</a:t>
            </a:r>
            <a:r>
              <a:rPr lang="fr-FR" dirty="0" smtClean="0">
                <a:latin typeface="Verdana" pitchFamily="34" charset="0"/>
                <a:ea typeface="Calibri" pitchFamily="34" charset="0"/>
                <a:cs typeface="Arial" pitchFamily="34" charset="0"/>
              </a:rPr>
              <a:t> semestre 2020 qui ont engrangé un chiffre d’affaires global de 2,9 milliards de Dirhams ;</a:t>
            </a:r>
          </a:p>
          <a:p>
            <a:pPr marL="177800" marR="0" lvl="0" indent="-177800" algn="justLow" defTabSz="914400" rtl="0" eaLnBrk="1" fontAlgn="base" latinLnBrk="0" hangingPunct="1">
              <a:lnSpc>
                <a:spcPct val="150000"/>
              </a:lnSpc>
              <a:spcBef>
                <a:spcPct val="0"/>
              </a:spcBef>
              <a:spcAft>
                <a:spcPct val="0"/>
              </a:spcAft>
              <a:buClrTx/>
              <a:buSzTx/>
              <a:buFontTx/>
              <a:buChar char="-"/>
              <a:tabLst/>
            </a:pPr>
            <a:r>
              <a:rPr lang="fr-FR" dirty="0" smtClean="0">
                <a:latin typeface="Verdana" pitchFamily="34" charset="0"/>
                <a:ea typeface="Calibri" pitchFamily="34" charset="0"/>
                <a:cs typeface="Arial" pitchFamily="34" charset="0"/>
              </a:rPr>
              <a:t>Le Maroc compte près de 28 millions d’internautes soit environ 75% de sa population. </a:t>
            </a:r>
          </a:p>
          <a:p>
            <a:pPr marL="177800" marR="0" lvl="0" indent="-177800" algn="justLow" defTabSz="914400" rtl="0" eaLnBrk="1" fontAlgn="base" latinLnBrk="0" hangingPunct="1">
              <a:lnSpc>
                <a:spcPct val="150000"/>
              </a:lnSpc>
              <a:spcBef>
                <a:spcPct val="0"/>
              </a:spcBef>
              <a:spcAft>
                <a:spcPct val="0"/>
              </a:spcAft>
              <a:buClrTx/>
              <a:buSzTx/>
              <a:buFontTx/>
              <a:buChar char="-"/>
              <a:tabLst/>
            </a:pPr>
            <a:endParaRPr lang="fr-FR" dirty="0" smtClean="0">
              <a:latin typeface="Verdana" pitchFamily="34" charset="0"/>
              <a:ea typeface="Calibri" pitchFamily="34" charset="0"/>
              <a:cs typeface="Arial" pitchFamily="34" charset="0"/>
            </a:endParaRPr>
          </a:p>
        </p:txBody>
      </p:sp>
      <p:sp>
        <p:nvSpPr>
          <p:cNvPr id="13" name="Rectangle 12"/>
          <p:cNvSpPr/>
          <p:nvPr/>
        </p:nvSpPr>
        <p:spPr>
          <a:xfrm>
            <a:off x="235535" y="0"/>
            <a:ext cx="1025236" cy="6511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smtClean="0">
                <a:solidFill>
                  <a:schemeClr val="tx2">
                    <a:lumMod val="60000"/>
                    <a:lumOff val="40000"/>
                  </a:schemeClr>
                </a:solidFill>
              </a:rPr>
              <a:t>1</a:t>
            </a:r>
            <a:endParaRPr lang="fr-FR" sz="3600" b="1" dirty="0">
              <a:solidFill>
                <a:schemeClr val="tx2">
                  <a:lumMod val="60000"/>
                  <a:lumOff val="4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83673" y="3491345"/>
            <a:ext cx="10349345"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0" y="0"/>
            <a:ext cx="12192000" cy="637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rPr>
              <a:t>OBJECTIFS DU PROJET</a:t>
            </a:r>
            <a:endParaRPr lang="fr-FR"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endParaRPr>
          </a:p>
        </p:txBody>
      </p:sp>
      <p:sp>
        <p:nvSpPr>
          <p:cNvPr id="6" name="Espace réservé du numéro de diapositive 3"/>
          <p:cNvSpPr>
            <a:spLocks noGrp="1"/>
          </p:cNvSpPr>
          <p:nvPr>
            <p:ph type="sldNum" sz="quarter" idx="12"/>
          </p:nvPr>
        </p:nvSpPr>
        <p:spPr>
          <a:xfrm>
            <a:off x="11488189" y="6450675"/>
            <a:ext cx="713336" cy="415437"/>
          </a:xfrm>
          <a:solidFill>
            <a:schemeClr val="accent2">
              <a:lumMod val="75000"/>
            </a:schemeClr>
          </a:solidFill>
        </p:spPr>
        <p: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fld id="{48F63A3B-78C7-47BE-AE5E-E10140E04643}" type="slidenum">
              <a:rPr kumimoji="0" lang="en-US" sz="2400" b="1" i="0" u="none" strike="noStrike" kern="1200" cap="none" spc="0" normalizeH="0" baseline="0" noProof="0" smtClean="0">
                <a:ln>
                  <a:noFill/>
                </a:ln>
                <a:solidFill>
                  <a:schemeClr val="bg1"/>
                </a:solidFill>
                <a:effectLst/>
                <a:uLnTx/>
                <a:uFillTx/>
                <a:latin typeface="Calibri" panose="020F0502020204030204"/>
                <a:ea typeface="+mn-ea"/>
                <a:cs typeface="+mn-cs"/>
              </a:rPr>
              <a:pPr marL="0" marR="0" lvl="0" indent="0" algn="ctr" defTabSz="914286" rtl="0" eaLnBrk="1" fontAlgn="auto" latinLnBrk="0" hangingPunct="1">
                <a:lnSpc>
                  <a:spcPct val="100000"/>
                </a:lnSpc>
                <a:spcBef>
                  <a:spcPts val="0"/>
                </a:spcBef>
                <a:spcAft>
                  <a:spcPts val="0"/>
                </a:spcAft>
                <a:buClrTx/>
                <a:buSzTx/>
                <a:buFontTx/>
                <a:buNone/>
                <a:tabLst/>
                <a:defRPr/>
              </a:pPr>
              <a:t>5</a:t>
            </a:fld>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1025" name="Rectangle 1"/>
          <p:cNvSpPr>
            <a:spLocks noChangeArrowheads="1"/>
          </p:cNvSpPr>
          <p:nvPr/>
        </p:nvSpPr>
        <p:spPr bwMode="auto">
          <a:xfrm>
            <a:off x="853353" y="1124149"/>
            <a:ext cx="10091737"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defTabSz="914400" fontAlgn="base">
              <a:spcBef>
                <a:spcPct val="0"/>
              </a:spcBef>
              <a:spcAft>
                <a:spcPct val="0"/>
              </a:spcAft>
            </a:pPr>
            <a:r>
              <a:rPr lang="fr-FR" dirty="0" smtClean="0">
                <a:latin typeface="Verdana" pitchFamily="34" charset="0"/>
                <a:ea typeface="Calibri" pitchFamily="34" charset="0"/>
                <a:cs typeface="Arial" pitchFamily="34" charset="0"/>
              </a:rPr>
              <a:t>Le projet </a:t>
            </a:r>
            <a:r>
              <a:rPr lang="fr-FR" dirty="0" smtClean="0">
                <a:latin typeface="Verdana" pitchFamily="34" charset="0"/>
                <a:ea typeface="Calibri" pitchFamily="34" charset="0"/>
                <a:cs typeface="Arial" pitchFamily="34" charset="0"/>
              </a:rPr>
              <a:t>a </a:t>
            </a:r>
            <a:r>
              <a:rPr lang="fr-FR" dirty="0" smtClean="0">
                <a:latin typeface="Verdana" pitchFamily="34" charset="0"/>
                <a:ea typeface="Calibri" pitchFamily="34" charset="0"/>
                <a:cs typeface="Arial" pitchFamily="34" charset="0"/>
              </a:rPr>
              <a:t>pour </a:t>
            </a:r>
            <a:r>
              <a:rPr lang="fr-FR" dirty="0" smtClean="0">
                <a:latin typeface="Verdana" pitchFamily="34" charset="0"/>
                <a:ea typeface="Calibri" pitchFamily="34" charset="0"/>
                <a:cs typeface="Arial" pitchFamily="34" charset="0"/>
              </a:rPr>
              <a:t>objectifs </a:t>
            </a:r>
            <a:r>
              <a:rPr lang="fr-FR" dirty="0" smtClean="0">
                <a:latin typeface="Verdana" pitchFamily="34" charset="0"/>
                <a:ea typeface="Calibri" pitchFamily="34" charset="0"/>
                <a:cs typeface="Arial" pitchFamily="34" charset="0"/>
              </a:rPr>
              <a:t>de : </a:t>
            </a:r>
          </a:p>
        </p:txBody>
      </p:sp>
      <p:sp>
        <p:nvSpPr>
          <p:cNvPr id="57345" name="Rectangle 1"/>
          <p:cNvSpPr>
            <a:spLocks noChangeArrowheads="1"/>
          </p:cNvSpPr>
          <p:nvPr/>
        </p:nvSpPr>
        <p:spPr bwMode="auto">
          <a:xfrm>
            <a:off x="872835" y="1794076"/>
            <a:ext cx="10460181"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79388" lvl="0" indent="-179388" algn="justLow" defTabSz="914400" eaLnBrk="0" fontAlgn="base" hangingPunct="0">
              <a:lnSpc>
                <a:spcPct val="150000"/>
              </a:lnSpc>
              <a:spcBef>
                <a:spcPct val="0"/>
              </a:spcBef>
              <a:spcAft>
                <a:spcPct val="0"/>
              </a:spcAft>
              <a:buFont typeface="Wingdings" pitchFamily="2" charset="2"/>
              <a:buChar char="q"/>
            </a:pPr>
            <a:r>
              <a:rPr lang="fr-FR" dirty="0" smtClean="0">
                <a:latin typeface="Verdana" pitchFamily="34" charset="0"/>
                <a:ea typeface="Calibri" pitchFamily="34" charset="0"/>
                <a:cs typeface="Arial" pitchFamily="34" charset="0"/>
              </a:rPr>
              <a:t>Réaliser une étude qui traite de façon transversale les questions soulevées par la pratique de commerce électronique ;</a:t>
            </a:r>
          </a:p>
          <a:p>
            <a:pPr marL="179388" lvl="0" indent="-179388" algn="justLow" defTabSz="914400" eaLnBrk="0" fontAlgn="base" hangingPunct="0">
              <a:lnSpc>
                <a:spcPct val="150000"/>
              </a:lnSpc>
              <a:spcBef>
                <a:spcPct val="0"/>
              </a:spcBef>
              <a:spcAft>
                <a:spcPct val="0"/>
              </a:spcAft>
              <a:buFont typeface="Wingdings" pitchFamily="2" charset="2"/>
              <a:buChar char="q"/>
            </a:pPr>
            <a:r>
              <a:rPr lang="fr-FR" dirty="0" smtClean="0">
                <a:latin typeface="Verdana" pitchFamily="34" charset="0"/>
                <a:ea typeface="Calibri" pitchFamily="34" charset="0"/>
                <a:cs typeface="Arial" pitchFamily="34" charset="0"/>
              </a:rPr>
              <a:t>Faire un état des lieux de l’arsenal juridique international dans le commerce électronique ;</a:t>
            </a:r>
          </a:p>
          <a:p>
            <a:pPr marL="179388" lvl="0" indent="-179388" algn="justLow" defTabSz="914400" eaLnBrk="0" fontAlgn="base" hangingPunct="0">
              <a:lnSpc>
                <a:spcPct val="150000"/>
              </a:lnSpc>
              <a:spcBef>
                <a:spcPct val="0"/>
              </a:spcBef>
              <a:spcAft>
                <a:spcPct val="0"/>
              </a:spcAft>
              <a:buFont typeface="Wingdings" pitchFamily="2" charset="2"/>
              <a:buChar char="q"/>
            </a:pPr>
            <a:r>
              <a:rPr lang="fr-FR" dirty="0" smtClean="0">
                <a:latin typeface="Verdana" pitchFamily="34" charset="0"/>
                <a:ea typeface="Calibri" pitchFamily="34" charset="0"/>
                <a:cs typeface="Arial" pitchFamily="34" charset="0"/>
              </a:rPr>
              <a:t>Appréhender les enjeux de l’adhésion du Maroc aux négociations plurilatérales sur le commerce électronique ;</a:t>
            </a:r>
          </a:p>
          <a:p>
            <a:pPr marL="179388" lvl="0" indent="-179388" algn="justLow" defTabSz="914400" eaLnBrk="0" fontAlgn="base" hangingPunct="0">
              <a:lnSpc>
                <a:spcPct val="150000"/>
              </a:lnSpc>
              <a:spcBef>
                <a:spcPct val="0"/>
              </a:spcBef>
              <a:spcAft>
                <a:spcPct val="0"/>
              </a:spcAft>
              <a:buFont typeface="Wingdings" pitchFamily="2" charset="2"/>
              <a:buChar char="q"/>
            </a:pPr>
            <a:r>
              <a:rPr lang="fr-FR" dirty="0" smtClean="0">
                <a:latin typeface="Verdana" pitchFamily="34" charset="0"/>
                <a:ea typeface="Calibri" pitchFamily="34" charset="0"/>
                <a:cs typeface="Arial" pitchFamily="34" charset="0"/>
              </a:rPr>
              <a:t>Impliquer les décideurs et les opérateurs du commerce électronique dans la conception d’une stratégie nationale en la matière ;</a:t>
            </a:r>
          </a:p>
          <a:p>
            <a:pPr marL="179388" lvl="0" indent="-179388" algn="justLow" defTabSz="914400" eaLnBrk="0" fontAlgn="base" hangingPunct="0">
              <a:lnSpc>
                <a:spcPct val="150000"/>
              </a:lnSpc>
              <a:spcBef>
                <a:spcPct val="0"/>
              </a:spcBef>
              <a:spcAft>
                <a:spcPct val="0"/>
              </a:spcAft>
              <a:buFont typeface="Wingdings" pitchFamily="2" charset="2"/>
              <a:buChar char="q"/>
            </a:pPr>
            <a:r>
              <a:rPr lang="fr-FR" dirty="0" smtClean="0">
                <a:latin typeface="Verdana" pitchFamily="34" charset="0"/>
                <a:ea typeface="Calibri" pitchFamily="34" charset="0"/>
                <a:cs typeface="Arial" pitchFamily="34" charset="0"/>
              </a:rPr>
              <a:t>Démontrer </a:t>
            </a:r>
            <a:r>
              <a:rPr lang="fr-FR" dirty="0" smtClean="0">
                <a:latin typeface="Verdana" pitchFamily="34" charset="0"/>
                <a:ea typeface="Calibri" pitchFamily="34" charset="0"/>
                <a:cs typeface="Arial" pitchFamily="34" charset="0"/>
              </a:rPr>
              <a:t>l’impact positif de la facilitation accrue des échanges </a:t>
            </a:r>
            <a:r>
              <a:rPr lang="fr-FR" dirty="0" smtClean="0">
                <a:latin typeface="Verdana" pitchFamily="34" charset="0"/>
                <a:ea typeface="Calibri" pitchFamily="34" charset="0"/>
                <a:cs typeface="Arial" pitchFamily="34" charset="0"/>
              </a:rPr>
              <a:t>et du commerce </a:t>
            </a:r>
            <a:r>
              <a:rPr lang="fr-FR" dirty="0" smtClean="0">
                <a:latin typeface="Verdana" pitchFamily="34" charset="0"/>
                <a:ea typeface="Calibri" pitchFamily="34" charset="0"/>
                <a:cs typeface="Arial" pitchFamily="34" charset="0"/>
              </a:rPr>
              <a:t>numérique sur le coût du commerce et de la compétitivité.</a:t>
            </a:r>
          </a:p>
        </p:txBody>
      </p:sp>
      <p:sp>
        <p:nvSpPr>
          <p:cNvPr id="8" name="Rectangle 7"/>
          <p:cNvSpPr/>
          <p:nvPr/>
        </p:nvSpPr>
        <p:spPr>
          <a:xfrm>
            <a:off x="235535" y="0"/>
            <a:ext cx="1025236" cy="6511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smtClean="0">
                <a:solidFill>
                  <a:schemeClr val="tx2">
                    <a:lumMod val="60000"/>
                    <a:lumOff val="40000"/>
                  </a:schemeClr>
                </a:solidFill>
              </a:rPr>
              <a:t>2</a:t>
            </a:r>
            <a:endParaRPr lang="fr-FR" sz="3600" b="1" dirty="0">
              <a:solidFill>
                <a:schemeClr val="tx2">
                  <a:lumMod val="60000"/>
                  <a:lumOff val="4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83673" y="3491345"/>
            <a:ext cx="10349345"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0" y="0"/>
            <a:ext cx="12192000" cy="637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rPr>
              <a:t>RÉSULTATS </a:t>
            </a:r>
            <a:r>
              <a:rPr lang="en-GB"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rPr>
              <a:t>ATTENDUS </a:t>
            </a:r>
            <a:endParaRPr lang="fr-FR"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endParaRPr>
          </a:p>
        </p:txBody>
      </p:sp>
      <p:sp>
        <p:nvSpPr>
          <p:cNvPr id="6" name="Espace réservé du numéro de diapositive 3"/>
          <p:cNvSpPr>
            <a:spLocks noGrp="1"/>
          </p:cNvSpPr>
          <p:nvPr>
            <p:ph type="sldNum" sz="quarter" idx="12"/>
          </p:nvPr>
        </p:nvSpPr>
        <p:spPr>
          <a:xfrm>
            <a:off x="11488189" y="6450675"/>
            <a:ext cx="713336" cy="415437"/>
          </a:xfrm>
          <a:solidFill>
            <a:schemeClr val="accent2">
              <a:lumMod val="75000"/>
            </a:schemeClr>
          </a:solidFill>
        </p:spPr>
        <p: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fld id="{48F63A3B-78C7-47BE-AE5E-E10140E04643}" type="slidenum">
              <a:rPr kumimoji="0" lang="en-US" sz="2400" b="1" i="0" u="none" strike="noStrike" kern="1200" cap="none" spc="0" normalizeH="0" baseline="0" noProof="0" smtClean="0">
                <a:ln>
                  <a:noFill/>
                </a:ln>
                <a:solidFill>
                  <a:schemeClr val="bg1"/>
                </a:solidFill>
                <a:effectLst/>
                <a:uLnTx/>
                <a:uFillTx/>
                <a:latin typeface="Calibri" panose="020F0502020204030204"/>
                <a:ea typeface="+mn-ea"/>
                <a:cs typeface="+mn-cs"/>
              </a:rPr>
              <a:pPr marL="0" marR="0" lvl="0" indent="0" algn="ctr" defTabSz="914286" rtl="0" eaLnBrk="1" fontAlgn="auto" latinLnBrk="0" hangingPunct="1">
                <a:lnSpc>
                  <a:spcPct val="100000"/>
                </a:lnSpc>
                <a:spcBef>
                  <a:spcPts val="0"/>
                </a:spcBef>
                <a:spcAft>
                  <a:spcPts val="0"/>
                </a:spcAft>
                <a:buClrTx/>
                <a:buSzTx/>
                <a:buFontTx/>
                <a:buNone/>
                <a:tabLst/>
                <a:defRPr/>
              </a:pPr>
              <a:t>6</a:t>
            </a:fld>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57345" name="Rectangle 1"/>
          <p:cNvSpPr>
            <a:spLocks noChangeArrowheads="1"/>
          </p:cNvSpPr>
          <p:nvPr/>
        </p:nvSpPr>
        <p:spPr bwMode="auto">
          <a:xfrm>
            <a:off x="872835" y="1214350"/>
            <a:ext cx="10460181"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79388" lvl="0" indent="-179388" algn="justLow" defTabSz="914400" eaLnBrk="0" fontAlgn="base" hangingPunct="0">
              <a:lnSpc>
                <a:spcPct val="200000"/>
              </a:lnSpc>
              <a:spcBef>
                <a:spcPct val="0"/>
              </a:spcBef>
              <a:spcAft>
                <a:spcPct val="0"/>
              </a:spcAft>
              <a:buFont typeface="Wingdings" pitchFamily="2" charset="2"/>
              <a:buChar char="q"/>
            </a:pPr>
            <a:r>
              <a:rPr lang="fr-FR" dirty="0" smtClean="0"/>
              <a:t>Développement de l’interaction entre la Chaire de l’OMC de l’UM5R et le monde socioéconomique ainsi que les départements ministériels intervenant dans le domaine </a:t>
            </a:r>
            <a:r>
              <a:rPr lang="fr-FR" dirty="0" smtClean="0"/>
              <a:t>de </a:t>
            </a:r>
            <a:r>
              <a:rPr lang="fr-FR" dirty="0" smtClean="0"/>
              <a:t>la politique commerciale ;</a:t>
            </a:r>
          </a:p>
          <a:p>
            <a:pPr marL="179388" lvl="0" indent="-179388" algn="justLow" defTabSz="914400" eaLnBrk="0" fontAlgn="base" hangingPunct="0">
              <a:lnSpc>
                <a:spcPct val="200000"/>
              </a:lnSpc>
              <a:spcBef>
                <a:spcPct val="0"/>
              </a:spcBef>
              <a:spcAft>
                <a:spcPct val="0"/>
              </a:spcAft>
              <a:buFont typeface="Wingdings" pitchFamily="2" charset="2"/>
              <a:buChar char="q"/>
            </a:pPr>
            <a:r>
              <a:rPr lang="fr-FR" dirty="0" smtClean="0"/>
              <a:t>Démontrer la place de la transformation digitale et le commerce numérique dans le réduction de la fracture Nord-Sud  ;</a:t>
            </a:r>
          </a:p>
          <a:p>
            <a:pPr marL="179388" lvl="0" indent="-179388" algn="justLow" defTabSz="914400" eaLnBrk="0" fontAlgn="base" hangingPunct="0">
              <a:lnSpc>
                <a:spcPct val="200000"/>
              </a:lnSpc>
              <a:spcBef>
                <a:spcPct val="0"/>
              </a:spcBef>
              <a:spcAft>
                <a:spcPct val="0"/>
              </a:spcAft>
              <a:buFont typeface="Wingdings" pitchFamily="2" charset="2"/>
              <a:buChar char="q"/>
            </a:pPr>
            <a:r>
              <a:rPr lang="fr-FR" dirty="0" smtClean="0"/>
              <a:t>Expliquer la relation entre le commerce électronique et les accords de l’OMC ;</a:t>
            </a:r>
            <a:endParaRPr lang="fr-FR" dirty="0" smtClean="0"/>
          </a:p>
          <a:p>
            <a:pPr marL="179388" indent="-179388" algn="justLow" defTabSz="914400" eaLnBrk="0" fontAlgn="base" hangingPunct="0">
              <a:lnSpc>
                <a:spcPct val="200000"/>
              </a:lnSpc>
              <a:spcBef>
                <a:spcPct val="0"/>
              </a:spcBef>
              <a:spcAft>
                <a:spcPct val="0"/>
              </a:spcAft>
              <a:buFont typeface="Wingdings" pitchFamily="2" charset="2"/>
              <a:buChar char="q"/>
            </a:pPr>
            <a:r>
              <a:rPr lang="fr-FR" dirty="0" smtClean="0"/>
              <a:t>Mise en </a:t>
            </a:r>
            <a:r>
              <a:rPr lang="fr-FR" dirty="0" smtClean="0"/>
              <a:t>perspective des </a:t>
            </a:r>
            <a:r>
              <a:rPr lang="fr-FR" dirty="0" smtClean="0"/>
              <a:t>réformes nécessaires pour une bonne protection des </a:t>
            </a:r>
            <a:r>
              <a:rPr lang="fr-FR" dirty="0" smtClean="0"/>
              <a:t>consommateurs dans </a:t>
            </a:r>
            <a:r>
              <a:rPr lang="fr-FR" dirty="0" smtClean="0"/>
              <a:t>le domaine du commerce </a:t>
            </a:r>
            <a:r>
              <a:rPr lang="fr-FR" dirty="0" smtClean="0"/>
              <a:t>électronique</a:t>
            </a:r>
            <a:r>
              <a:rPr lang="fr-FR" dirty="0" smtClean="0"/>
              <a:t> </a:t>
            </a:r>
            <a:r>
              <a:rPr lang="fr-FR" dirty="0" smtClean="0"/>
              <a:t>et l’instauration d’un climat de confiance ;</a:t>
            </a:r>
          </a:p>
          <a:p>
            <a:pPr marL="179388" indent="-179388" algn="justLow" defTabSz="914400" eaLnBrk="0" fontAlgn="base" hangingPunct="0">
              <a:lnSpc>
                <a:spcPct val="200000"/>
              </a:lnSpc>
              <a:spcBef>
                <a:spcPct val="0"/>
              </a:spcBef>
              <a:spcAft>
                <a:spcPct val="0"/>
              </a:spcAft>
              <a:buFont typeface="Wingdings" pitchFamily="2" charset="2"/>
              <a:buChar char="q"/>
            </a:pPr>
            <a:r>
              <a:rPr lang="fr-FR" dirty="0" smtClean="0"/>
              <a:t>Aide à l’élaboration d’une politique publique nationale en matière de commerce électronique en vue d’une adhésion du Maroc aux négociations plurilatérales dans le domaine.</a:t>
            </a:r>
            <a:endParaRPr lang="fr-FR" dirty="0" smtClean="0">
              <a:latin typeface="Verdana" pitchFamily="34" charset="0"/>
              <a:ea typeface="Calibri" pitchFamily="34" charset="0"/>
              <a:cs typeface="Arial" pitchFamily="34" charset="0"/>
            </a:endParaRPr>
          </a:p>
        </p:txBody>
      </p:sp>
      <p:sp>
        <p:nvSpPr>
          <p:cNvPr id="7" name="Rectangle 6"/>
          <p:cNvSpPr/>
          <p:nvPr/>
        </p:nvSpPr>
        <p:spPr>
          <a:xfrm>
            <a:off x="235535" y="0"/>
            <a:ext cx="1025236" cy="6511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smtClean="0">
                <a:solidFill>
                  <a:schemeClr val="tx2">
                    <a:lumMod val="60000"/>
                    <a:lumOff val="40000"/>
                  </a:schemeClr>
                </a:solidFill>
              </a:rPr>
              <a:t>3</a:t>
            </a:r>
            <a:endParaRPr lang="fr-FR" sz="3600" b="1" dirty="0">
              <a:solidFill>
                <a:schemeClr val="tx2">
                  <a:lumMod val="60000"/>
                  <a:lumOff val="4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83673" y="3491345"/>
            <a:ext cx="10349345"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0" y="0"/>
            <a:ext cx="12192000" cy="637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rPr>
              <a:t>MÉTHODOLOGIE </a:t>
            </a:r>
            <a:endParaRPr lang="fr-FR"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endParaRPr>
          </a:p>
        </p:txBody>
      </p:sp>
      <p:sp>
        <p:nvSpPr>
          <p:cNvPr id="6" name="Espace réservé du numéro de diapositive 3"/>
          <p:cNvSpPr>
            <a:spLocks noGrp="1"/>
          </p:cNvSpPr>
          <p:nvPr>
            <p:ph type="sldNum" sz="quarter" idx="12"/>
          </p:nvPr>
        </p:nvSpPr>
        <p:spPr>
          <a:xfrm>
            <a:off x="11488189" y="6450675"/>
            <a:ext cx="713336" cy="415437"/>
          </a:xfrm>
          <a:solidFill>
            <a:schemeClr val="accent2">
              <a:lumMod val="75000"/>
            </a:schemeClr>
          </a:solidFill>
        </p:spPr>
        <p: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fld id="{48F63A3B-78C7-47BE-AE5E-E10140E04643}" type="slidenum">
              <a:rPr kumimoji="0" lang="en-US" sz="2400" b="1" i="0" u="none" strike="noStrike" kern="1200" cap="none" spc="0" normalizeH="0" baseline="0" noProof="0" smtClean="0">
                <a:ln>
                  <a:noFill/>
                </a:ln>
                <a:solidFill>
                  <a:schemeClr val="bg1"/>
                </a:solidFill>
                <a:effectLst/>
                <a:uLnTx/>
                <a:uFillTx/>
                <a:latin typeface="Calibri" panose="020F0502020204030204"/>
                <a:ea typeface="+mn-ea"/>
                <a:cs typeface="+mn-cs"/>
              </a:rPr>
              <a:pPr marL="0" marR="0" lvl="0" indent="0" algn="ctr" defTabSz="914286" rtl="0" eaLnBrk="1" fontAlgn="auto" latinLnBrk="0" hangingPunct="1">
                <a:lnSpc>
                  <a:spcPct val="100000"/>
                </a:lnSpc>
                <a:spcBef>
                  <a:spcPts val="0"/>
                </a:spcBef>
                <a:spcAft>
                  <a:spcPts val="0"/>
                </a:spcAft>
                <a:buClrTx/>
                <a:buSzTx/>
                <a:buFontTx/>
                <a:buNone/>
                <a:tabLst/>
                <a:defRPr/>
              </a:pPr>
              <a:t>7</a:t>
            </a:fld>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7" name="Rectangle 6"/>
          <p:cNvSpPr/>
          <p:nvPr/>
        </p:nvSpPr>
        <p:spPr>
          <a:xfrm>
            <a:off x="235535" y="0"/>
            <a:ext cx="1025236" cy="6511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smtClean="0">
                <a:solidFill>
                  <a:schemeClr val="tx2">
                    <a:lumMod val="60000"/>
                    <a:lumOff val="40000"/>
                  </a:schemeClr>
                </a:solidFill>
              </a:rPr>
              <a:t>4</a:t>
            </a:r>
            <a:endParaRPr lang="fr-FR" sz="3600" b="1" dirty="0">
              <a:solidFill>
                <a:schemeClr val="tx2">
                  <a:lumMod val="60000"/>
                  <a:lumOff val="40000"/>
                </a:schemeClr>
              </a:solidFill>
            </a:endParaRPr>
          </a:p>
        </p:txBody>
      </p:sp>
      <p:sp>
        <p:nvSpPr>
          <p:cNvPr id="8" name="Rectangle 7"/>
          <p:cNvSpPr/>
          <p:nvPr/>
        </p:nvSpPr>
        <p:spPr>
          <a:xfrm>
            <a:off x="1149999" y="1316230"/>
            <a:ext cx="6386172" cy="707886"/>
          </a:xfrm>
          <a:prstGeom prst="rect">
            <a:avLst/>
          </a:prstGeom>
        </p:spPr>
        <p:txBody>
          <a:bodyPr wrap="none">
            <a:spAutoFit/>
          </a:bodyPr>
          <a:lstStyle/>
          <a:p>
            <a:pPr>
              <a:lnSpc>
                <a:spcPct val="200000"/>
              </a:lnSpc>
              <a:buFont typeface="Wingdings" pitchFamily="2" charset="2"/>
              <a:buChar char="q"/>
            </a:pPr>
            <a:r>
              <a:rPr lang="en-GB" sz="2000" dirty="0" err="1" smtClean="0"/>
              <a:t>Recherche</a:t>
            </a:r>
            <a:r>
              <a:rPr lang="en-GB" sz="2000" dirty="0" smtClean="0"/>
              <a:t> </a:t>
            </a:r>
            <a:r>
              <a:rPr lang="en-GB" sz="2000" dirty="0" err="1" smtClean="0"/>
              <a:t>appliquée</a:t>
            </a:r>
            <a:r>
              <a:rPr lang="en-GB" sz="2000" dirty="0" smtClean="0"/>
              <a:t> et </a:t>
            </a:r>
            <a:r>
              <a:rPr lang="en-GB" sz="2000" dirty="0" err="1" smtClean="0"/>
              <a:t>orientée</a:t>
            </a:r>
            <a:r>
              <a:rPr lang="en-GB" sz="2000" dirty="0" smtClean="0"/>
              <a:t> (policy maker oriented) ;</a:t>
            </a:r>
            <a:endParaRPr lang="fr-FR" sz="2000" dirty="0"/>
          </a:p>
        </p:txBody>
      </p:sp>
      <p:sp>
        <p:nvSpPr>
          <p:cNvPr id="9" name="Rectangle 8"/>
          <p:cNvSpPr/>
          <p:nvPr/>
        </p:nvSpPr>
        <p:spPr>
          <a:xfrm>
            <a:off x="1163782" y="2702522"/>
            <a:ext cx="10072254" cy="1230722"/>
          </a:xfrm>
          <a:prstGeom prst="rect">
            <a:avLst/>
          </a:prstGeom>
        </p:spPr>
        <p:txBody>
          <a:bodyPr wrap="square">
            <a:spAutoFit/>
          </a:bodyPr>
          <a:lstStyle/>
          <a:p>
            <a:pPr marL="177800" indent="-177800" algn="just">
              <a:lnSpc>
                <a:spcPct val="200000"/>
              </a:lnSpc>
              <a:buFont typeface="Wingdings" pitchFamily="2" charset="2"/>
              <a:buChar char="q"/>
            </a:pPr>
            <a:r>
              <a:rPr lang="fr-FR" sz="2000" dirty="0" smtClean="0"/>
              <a:t>Echange et entretiens </a:t>
            </a:r>
            <a:r>
              <a:rPr lang="fr-FR" sz="2000" dirty="0" smtClean="0"/>
              <a:t>avec les décideurs dans le domaine de la politique commerciale et les acteurs du commerce </a:t>
            </a:r>
            <a:r>
              <a:rPr lang="fr-FR" sz="2000" dirty="0" smtClean="0"/>
              <a:t>électronique; </a:t>
            </a:r>
            <a:endParaRPr lang="fr-FR" sz="2000" dirty="0"/>
          </a:p>
        </p:txBody>
      </p:sp>
      <p:sp>
        <p:nvSpPr>
          <p:cNvPr id="10" name="Rectangle 9"/>
          <p:cNvSpPr/>
          <p:nvPr/>
        </p:nvSpPr>
        <p:spPr>
          <a:xfrm>
            <a:off x="1163777" y="4609889"/>
            <a:ext cx="10072254" cy="1230722"/>
          </a:xfrm>
          <a:prstGeom prst="rect">
            <a:avLst/>
          </a:prstGeom>
        </p:spPr>
        <p:txBody>
          <a:bodyPr wrap="square">
            <a:spAutoFit/>
          </a:bodyPr>
          <a:lstStyle/>
          <a:p>
            <a:pPr marL="271463" indent="-271463" algn="just">
              <a:lnSpc>
                <a:spcPct val="200000"/>
              </a:lnSpc>
              <a:buFont typeface="Wingdings" pitchFamily="2" charset="2"/>
              <a:buChar char="q"/>
            </a:pPr>
            <a:r>
              <a:rPr lang="fr-FR" sz="2000" dirty="0" smtClean="0"/>
              <a:t>Conception d’une feuille de route pour un meilleur positionnement international du Maroc dans le domaine du commerce électronique</a:t>
            </a:r>
            <a:r>
              <a:rPr lang="fr-FR" sz="2000" dirty="0" smtClean="0"/>
              <a:t>.</a:t>
            </a:r>
            <a:endParaRPr lang="fr-F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83673" y="3546765"/>
            <a:ext cx="10349345"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0" y="0"/>
            <a:ext cx="12192000" cy="6373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rPr>
              <a:t>DÉROULÉ DU PROJET  </a:t>
            </a:r>
            <a:endParaRPr lang="fr-FR" altLang="ko-KR" sz="2800" b="1" dirty="0" smtClean="0">
              <a:solidFill>
                <a:schemeClr val="bg1"/>
              </a:solidFill>
              <a:latin typeface="Century Gothic" panose="020B0502020202020204" pitchFamily="34" charset="0"/>
              <a:ea typeface="맑은 고딕" panose="020B0503020000020004" pitchFamily="34" charset="-127"/>
              <a:cs typeface="Arial" pitchFamily="34" charset="0"/>
            </a:endParaRPr>
          </a:p>
        </p:txBody>
      </p:sp>
      <p:sp>
        <p:nvSpPr>
          <p:cNvPr id="6" name="Espace réservé du numéro de diapositive 3"/>
          <p:cNvSpPr>
            <a:spLocks noGrp="1"/>
          </p:cNvSpPr>
          <p:nvPr>
            <p:ph type="sldNum" sz="quarter" idx="12"/>
          </p:nvPr>
        </p:nvSpPr>
        <p:spPr>
          <a:xfrm>
            <a:off x="11488189" y="6450675"/>
            <a:ext cx="713336" cy="415437"/>
          </a:xfrm>
          <a:solidFill>
            <a:schemeClr val="accent2">
              <a:lumMod val="75000"/>
            </a:schemeClr>
          </a:solidFill>
        </p:spPr>
        <p:txBody>
          <a:bodyPr/>
          <a:lstStyle/>
          <a:p>
            <a:pPr marL="0" marR="0" lvl="0" indent="0" algn="ctr" defTabSz="914286" rtl="0" eaLnBrk="1" fontAlgn="auto" latinLnBrk="0" hangingPunct="1">
              <a:lnSpc>
                <a:spcPct val="100000"/>
              </a:lnSpc>
              <a:spcBef>
                <a:spcPts val="0"/>
              </a:spcBef>
              <a:spcAft>
                <a:spcPts val="0"/>
              </a:spcAft>
              <a:buClrTx/>
              <a:buSzTx/>
              <a:buFontTx/>
              <a:buNone/>
              <a:tabLst/>
              <a:defRPr/>
            </a:pPr>
            <a:fld id="{48F63A3B-78C7-47BE-AE5E-E10140E04643}" type="slidenum">
              <a:rPr kumimoji="0" lang="en-US" sz="2400" b="1" i="0" u="none" strike="noStrike" kern="1200" cap="none" spc="0" normalizeH="0" baseline="0" noProof="0" smtClean="0">
                <a:ln>
                  <a:noFill/>
                </a:ln>
                <a:solidFill>
                  <a:schemeClr val="bg1"/>
                </a:solidFill>
                <a:effectLst/>
                <a:uLnTx/>
                <a:uFillTx/>
                <a:latin typeface="Calibri" panose="020F0502020204030204"/>
                <a:ea typeface="+mn-ea"/>
                <a:cs typeface="+mn-cs"/>
              </a:rPr>
              <a:pPr marL="0" marR="0" lvl="0" indent="0" algn="ctr" defTabSz="914286" rtl="0" eaLnBrk="1" fontAlgn="auto" latinLnBrk="0" hangingPunct="1">
                <a:lnSpc>
                  <a:spcPct val="100000"/>
                </a:lnSpc>
                <a:spcBef>
                  <a:spcPts val="0"/>
                </a:spcBef>
                <a:spcAft>
                  <a:spcPts val="0"/>
                </a:spcAft>
                <a:buClrTx/>
                <a:buSzTx/>
                <a:buFontTx/>
                <a:buNone/>
                <a:tabLst/>
                <a:defRPr/>
              </a:pPr>
              <a:t>8</a:t>
            </a:fld>
            <a:endParaRPr kumimoji="0" lang="en-US" sz="24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57345" name="Rectangle 1"/>
          <p:cNvSpPr>
            <a:spLocks noChangeArrowheads="1"/>
          </p:cNvSpPr>
          <p:nvPr/>
        </p:nvSpPr>
        <p:spPr bwMode="auto">
          <a:xfrm>
            <a:off x="872835" y="4449963"/>
            <a:ext cx="10460181" cy="16694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77800" lvl="0" indent="-177800" algn="justLow" defTabSz="914400" eaLnBrk="0" fontAlgn="base" hangingPunct="0">
              <a:lnSpc>
                <a:spcPct val="200000"/>
              </a:lnSpc>
              <a:spcBef>
                <a:spcPct val="0"/>
              </a:spcBef>
              <a:spcAft>
                <a:spcPct val="0"/>
              </a:spcAft>
              <a:buFont typeface="Wingdings" pitchFamily="2" charset="2"/>
              <a:buChar char="q"/>
            </a:pPr>
            <a:r>
              <a:rPr lang="fr-FR" dirty="0" smtClean="0"/>
              <a:t>Présentation publique de l’étude réalisée sur les enjeux de l’adhésion du Maroc aux négociations plurilatérales sur le commerce électronique en présence des décideurs dans le domaine de la politique commerciale et des acteurs concernés par le commerce électronique.</a:t>
            </a:r>
            <a:endParaRPr lang="fr-FR" dirty="0" smtClean="0">
              <a:latin typeface="Verdana" pitchFamily="34" charset="0"/>
              <a:ea typeface="Calibri" pitchFamily="34" charset="0"/>
              <a:cs typeface="Arial" pitchFamily="34" charset="0"/>
            </a:endParaRPr>
          </a:p>
        </p:txBody>
      </p:sp>
      <p:sp>
        <p:nvSpPr>
          <p:cNvPr id="7" name="Rectangle 6"/>
          <p:cNvSpPr/>
          <p:nvPr/>
        </p:nvSpPr>
        <p:spPr>
          <a:xfrm>
            <a:off x="235535" y="0"/>
            <a:ext cx="1025236" cy="6511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smtClean="0">
                <a:solidFill>
                  <a:schemeClr val="tx2">
                    <a:lumMod val="60000"/>
                    <a:lumOff val="40000"/>
                  </a:schemeClr>
                </a:solidFill>
              </a:rPr>
              <a:t>5</a:t>
            </a:r>
            <a:endParaRPr lang="fr-FR" sz="3600" b="1" dirty="0">
              <a:solidFill>
                <a:schemeClr val="tx2">
                  <a:lumMod val="60000"/>
                  <a:lumOff val="40000"/>
                </a:schemeClr>
              </a:solidFill>
            </a:endParaRPr>
          </a:p>
        </p:txBody>
      </p:sp>
      <p:sp>
        <p:nvSpPr>
          <p:cNvPr id="8" name="Rectangle 1"/>
          <p:cNvSpPr>
            <a:spLocks noChangeArrowheads="1"/>
          </p:cNvSpPr>
          <p:nvPr/>
        </p:nvSpPr>
        <p:spPr bwMode="auto">
          <a:xfrm>
            <a:off x="872835" y="3422943"/>
            <a:ext cx="10460181"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defTabSz="914400" eaLnBrk="0" fontAlgn="base" hangingPunct="0">
              <a:lnSpc>
                <a:spcPct val="200000"/>
              </a:lnSpc>
              <a:spcBef>
                <a:spcPct val="0"/>
              </a:spcBef>
              <a:spcAft>
                <a:spcPct val="0"/>
              </a:spcAft>
              <a:buFont typeface="Wingdings" pitchFamily="2" charset="2"/>
              <a:buChar char="q"/>
            </a:pPr>
            <a:r>
              <a:rPr lang="fr-FR" dirty="0" smtClean="0"/>
              <a:t>Communication des résultats de </a:t>
            </a:r>
            <a:r>
              <a:rPr lang="fr-FR" dirty="0" smtClean="0"/>
              <a:t>l’étude ;</a:t>
            </a:r>
            <a:endParaRPr lang="fr-FR" dirty="0" smtClean="0">
              <a:latin typeface="Verdana" pitchFamily="34" charset="0"/>
              <a:ea typeface="Calibri" pitchFamily="34" charset="0"/>
              <a:cs typeface="Arial" pitchFamily="34" charset="0"/>
            </a:endParaRPr>
          </a:p>
        </p:txBody>
      </p:sp>
      <p:sp>
        <p:nvSpPr>
          <p:cNvPr id="9" name="Rectangle 1"/>
          <p:cNvSpPr>
            <a:spLocks noChangeArrowheads="1"/>
          </p:cNvSpPr>
          <p:nvPr/>
        </p:nvSpPr>
        <p:spPr bwMode="auto">
          <a:xfrm>
            <a:off x="886685" y="1529431"/>
            <a:ext cx="10460181"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defTabSz="914400" eaLnBrk="0" fontAlgn="base" hangingPunct="0">
              <a:lnSpc>
                <a:spcPct val="200000"/>
              </a:lnSpc>
              <a:spcBef>
                <a:spcPct val="0"/>
              </a:spcBef>
              <a:spcAft>
                <a:spcPct val="0"/>
              </a:spcAft>
              <a:buFont typeface="Wingdings" pitchFamily="2" charset="2"/>
              <a:buChar char="q"/>
            </a:pPr>
            <a:r>
              <a:rPr lang="fr-FR" dirty="0" smtClean="0"/>
              <a:t>Rencontre de cadrage : </a:t>
            </a:r>
            <a:r>
              <a:rPr lang="en-GB" b="1" dirty="0" err="1" smtClean="0"/>
              <a:t>responsables</a:t>
            </a:r>
            <a:r>
              <a:rPr lang="en-GB" b="1" dirty="0" smtClean="0"/>
              <a:t> </a:t>
            </a:r>
            <a:r>
              <a:rPr lang="en-GB" b="1" dirty="0" smtClean="0"/>
              <a:t>publics-</a:t>
            </a:r>
            <a:r>
              <a:rPr lang="en-GB" b="1" dirty="0" err="1" smtClean="0"/>
              <a:t>privés</a:t>
            </a:r>
            <a:r>
              <a:rPr lang="en-GB" b="1" dirty="0" smtClean="0"/>
              <a:t> ;</a:t>
            </a:r>
            <a:endParaRPr lang="fr-FR" dirty="0" smtClean="0">
              <a:latin typeface="Verdana" pitchFamily="34" charset="0"/>
              <a:ea typeface="Calibri" pitchFamily="34" charset="0"/>
              <a:cs typeface="Arial" pitchFamily="34" charset="0"/>
            </a:endParaRPr>
          </a:p>
        </p:txBody>
      </p:sp>
      <p:sp>
        <p:nvSpPr>
          <p:cNvPr id="11" name="Rectangle 1"/>
          <p:cNvSpPr>
            <a:spLocks noChangeArrowheads="1"/>
          </p:cNvSpPr>
          <p:nvPr/>
        </p:nvSpPr>
        <p:spPr bwMode="auto">
          <a:xfrm>
            <a:off x="900530" y="2439998"/>
            <a:ext cx="10460181" cy="5629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defTabSz="914400" eaLnBrk="0" fontAlgn="base" hangingPunct="0">
              <a:lnSpc>
                <a:spcPct val="200000"/>
              </a:lnSpc>
              <a:spcBef>
                <a:spcPct val="0"/>
              </a:spcBef>
              <a:spcAft>
                <a:spcPct val="0"/>
              </a:spcAft>
              <a:buFont typeface="Wingdings" pitchFamily="2" charset="2"/>
              <a:buChar char="q"/>
            </a:pPr>
            <a:r>
              <a:rPr lang="fr-FR" dirty="0" smtClean="0"/>
              <a:t>Organisation </a:t>
            </a:r>
            <a:r>
              <a:rPr lang="fr-FR" dirty="0" smtClean="0"/>
              <a:t>d‘un séminaire, d’une table ronde et d’un </a:t>
            </a:r>
            <a:r>
              <a:rPr lang="fr-FR" i="1" dirty="0" smtClean="0"/>
              <a:t>Focus Group </a:t>
            </a:r>
            <a:r>
              <a:rPr lang="fr-FR" dirty="0" smtClean="0"/>
              <a:t>;</a:t>
            </a:r>
            <a:endParaRPr lang="fr-FR" dirty="0" smtClean="0"/>
          </a:p>
        </p:txBody>
      </p:sp>
    </p:spTree>
  </p:cSld>
  <p:clrMapOvr>
    <a:masterClrMapping/>
  </p:clrMapOvr>
</p:sld>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over and End Slide Master">
  <a:themeElements>
    <a:clrScheme name="2019-Business plan">
      <a:dk1>
        <a:sysClr val="windowText" lastClr="000000"/>
      </a:dk1>
      <a:lt1>
        <a:sysClr val="window" lastClr="FFFFFF"/>
      </a:lt1>
      <a:dk2>
        <a:srgbClr val="44546A"/>
      </a:dk2>
      <a:lt2>
        <a:srgbClr val="E7E6E6"/>
      </a:lt2>
      <a:accent1>
        <a:srgbClr val="5EBEE4"/>
      </a:accent1>
      <a:accent2>
        <a:srgbClr val="4CD6B0"/>
      </a:accent2>
      <a:accent3>
        <a:srgbClr val="98DC56"/>
      </a:accent3>
      <a:accent4>
        <a:srgbClr val="5EBEE4"/>
      </a:accent4>
      <a:accent5>
        <a:srgbClr val="4CD6B0"/>
      </a:accent5>
      <a:accent6>
        <a:srgbClr val="98DC56"/>
      </a:accent6>
      <a:hlink>
        <a:srgbClr val="BFBFBF"/>
      </a:hlink>
      <a:folHlink>
        <a:srgbClr val="BFBFBF"/>
      </a:folHlink>
    </a:clrScheme>
    <a:fontScheme name="MAX-THEME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2019-Business plan">
      <a:dk1>
        <a:sysClr val="windowText" lastClr="000000"/>
      </a:dk1>
      <a:lt1>
        <a:sysClr val="window" lastClr="FFFFFF"/>
      </a:lt1>
      <a:dk2>
        <a:srgbClr val="44546A"/>
      </a:dk2>
      <a:lt2>
        <a:srgbClr val="E7E6E6"/>
      </a:lt2>
      <a:accent1>
        <a:srgbClr val="5EBEE4"/>
      </a:accent1>
      <a:accent2>
        <a:srgbClr val="4CD6B0"/>
      </a:accent2>
      <a:accent3>
        <a:srgbClr val="98DC56"/>
      </a:accent3>
      <a:accent4>
        <a:srgbClr val="5EBEE4"/>
      </a:accent4>
      <a:accent5>
        <a:srgbClr val="4CD6B0"/>
      </a:accent5>
      <a:accent6>
        <a:srgbClr val="98DC56"/>
      </a:accent6>
      <a:hlink>
        <a:srgbClr val="BFBFBF"/>
      </a:hlink>
      <a:folHlink>
        <a:srgbClr val="BFBFBF"/>
      </a:folHlink>
    </a:clrScheme>
    <a:fontScheme name="MAX-THEME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BUSINESS PLAN">
      <a:dk1>
        <a:sysClr val="windowText" lastClr="000000"/>
      </a:dk1>
      <a:lt1>
        <a:sysClr val="window" lastClr="FFFFFF"/>
      </a:lt1>
      <a:dk2>
        <a:srgbClr val="44546A"/>
      </a:dk2>
      <a:lt2>
        <a:srgbClr val="E7E6E6"/>
      </a:lt2>
      <a:accent1>
        <a:srgbClr val="5EBEE4"/>
      </a:accent1>
      <a:accent2>
        <a:srgbClr val="4CD6B0"/>
      </a:accent2>
      <a:accent3>
        <a:srgbClr val="98DC56"/>
      </a:accent3>
      <a:accent4>
        <a:srgbClr val="5EBEE4"/>
      </a:accent4>
      <a:accent5>
        <a:srgbClr val="4CD6B0"/>
      </a:accent5>
      <a:accent6>
        <a:srgbClr val="98DC56"/>
      </a:accent6>
      <a:hlink>
        <a:srgbClr val="BFBFBF"/>
      </a:hlink>
      <a:folHlink>
        <a:srgbClr val="BFBFBF"/>
      </a:folHlink>
    </a:clrScheme>
    <a:fontScheme name="MAX-THEME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Solstice">
  <a:themeElements>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5.xml><?xml version="1.0" encoding="utf-8"?>
<a:theme xmlns:a="http://schemas.openxmlformats.org/drawingml/2006/main" name="Origine">
  <a:themeElements>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17359</TotalTime>
  <Words>593</Words>
  <Application>Microsoft Office PowerPoint</Application>
  <PresentationFormat>Personnalisé</PresentationFormat>
  <Paragraphs>65</Paragraphs>
  <Slides>8</Slides>
  <Notes>0</Notes>
  <HiddenSlides>0</HiddenSlides>
  <MMClips>0</MMClips>
  <ScaleCrop>false</ScaleCrop>
  <HeadingPairs>
    <vt:vector size="4" baseType="variant">
      <vt:variant>
        <vt:lpstr>Thème</vt:lpstr>
      </vt:variant>
      <vt:variant>
        <vt:i4>5</vt:i4>
      </vt:variant>
      <vt:variant>
        <vt:lpstr>Titres des diapositives</vt:lpstr>
      </vt:variant>
      <vt:variant>
        <vt:i4>8</vt:i4>
      </vt:variant>
    </vt:vector>
  </HeadingPairs>
  <TitlesOfParts>
    <vt:vector size="13" baseType="lpstr">
      <vt:lpstr>Cover and End Slide Master</vt:lpstr>
      <vt:lpstr>Contents Slide Master</vt:lpstr>
      <vt:lpstr>Section Break Slide Master</vt:lpstr>
      <vt:lpstr>Solstice</vt:lpstr>
      <vt:lpstr>Origine</vt:lpstr>
      <vt:lpstr>Diapositive 1</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Allppt.com;Googleslidesppt.com</dc:creator>
  <cp:lastModifiedBy>HP</cp:lastModifiedBy>
  <cp:revision>956</cp:revision>
  <cp:lastPrinted>2019-09-09T08:40:09Z</cp:lastPrinted>
  <dcterms:created xsi:type="dcterms:W3CDTF">2018-04-24T17:14:44Z</dcterms:created>
  <dcterms:modified xsi:type="dcterms:W3CDTF">2021-07-07T12:56:36Z</dcterms:modified>
</cp:coreProperties>
</file>